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86" d="100"/>
          <a:sy n="86" d="100"/>
        </p:scale>
        <p:origin x="2995" y="77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/>
              <a:t>Edit Master text styles</a:t>
            </a:r>
          </a:p>
          <a:p>
            <a:pPr lvl="1" rtl="0"/>
            <a:r>
              <a:rPr lang="nb-no"/>
              <a:t>Second level</a:t>
            </a:r>
          </a:p>
          <a:p>
            <a:pPr lvl="2" rtl="0"/>
            <a:r>
              <a:rPr lang="nb-no"/>
              <a:t>Third level</a:t>
            </a:r>
          </a:p>
          <a:p>
            <a:pPr lvl="3" rtl="0"/>
            <a:r>
              <a:rPr lang="nb-no"/>
              <a:t>Fourth level</a:t>
            </a:r>
          </a:p>
          <a:p>
            <a:pPr lvl="4" rtl="0"/>
            <a:r>
              <a:rPr lang="nb-n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nb-no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nb-no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Fare clic per modificare gli stili del testo dello schema</a:t>
            </a:r>
          </a:p>
          <a:p>
            <a:pPr lvl="1" rtl="0"/>
            <a:r>
              <a:rPr lang="nb-no"/>
              <a:t>Secondo livello</a:t>
            </a:r>
          </a:p>
          <a:p>
            <a:pPr lvl="2" rtl="0"/>
            <a:r>
              <a:rPr lang="nb-no"/>
              <a:t>Terzo livello</a:t>
            </a:r>
          </a:p>
          <a:p>
            <a:pPr lvl="3" rtl="0"/>
            <a:r>
              <a:rPr lang="nb-no"/>
              <a:t>Quarto livello</a:t>
            </a:r>
          </a:p>
          <a:p>
            <a:pPr lvl="4" rtl="0"/>
            <a:r>
              <a:rPr lang="nb-no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nb-no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nb-no"/>
              <a:t>Fare clic per modificare gli stili del testo dello schema</a:t>
            </a:r>
          </a:p>
          <a:p>
            <a:pPr lvl="1" rtl="0"/>
            <a:r>
              <a:rPr lang="nb-no"/>
              <a:t>Secondo livello</a:t>
            </a:r>
          </a:p>
          <a:p>
            <a:pPr lvl="2" rtl="0"/>
            <a:r>
              <a:rPr lang="nb-no"/>
              <a:t>Terzo livello</a:t>
            </a:r>
          </a:p>
          <a:p>
            <a:pPr lvl="3" rtl="0"/>
            <a:r>
              <a:rPr lang="nb-no"/>
              <a:t>Quarto livello</a:t>
            </a:r>
          </a:p>
          <a:p>
            <a:pPr lvl="4" rtl="0"/>
            <a:r>
              <a:rPr lang="nb-no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Fare clic per modificare gli stili del testo dello schema</a:t>
            </a:r>
          </a:p>
          <a:p>
            <a:pPr lvl="1" rtl="0"/>
            <a:r>
              <a:rPr lang="nb-no"/>
              <a:t>Secondo livello</a:t>
            </a:r>
          </a:p>
          <a:p>
            <a:pPr lvl="2" rtl="0"/>
            <a:r>
              <a:rPr lang="nb-no"/>
              <a:t>Terzo livello</a:t>
            </a:r>
          </a:p>
          <a:p>
            <a:pPr lvl="3" rtl="0"/>
            <a:r>
              <a:rPr lang="nb-no"/>
              <a:t>Quarto livello</a:t>
            </a:r>
          </a:p>
          <a:p>
            <a:pPr lvl="4" rtl="0"/>
            <a:r>
              <a:rPr lang="nb-no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nb-no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nb-no"/>
              <a:t>Fare clic per modificare gli stili del testo dello schema</a:t>
            </a:r>
          </a:p>
          <a:p>
            <a:pPr lvl="1" rtl="0"/>
            <a:r>
              <a:rPr lang="nb-no"/>
              <a:t>Secondo livello</a:t>
            </a:r>
          </a:p>
          <a:p>
            <a:pPr lvl="2" rtl="0"/>
            <a:r>
              <a:rPr lang="nb-no"/>
              <a:t>Terzo livello</a:t>
            </a:r>
          </a:p>
          <a:p>
            <a:pPr lvl="3" rtl="0"/>
            <a:r>
              <a:rPr lang="nb-no"/>
              <a:t>Quarto livello</a:t>
            </a:r>
          </a:p>
          <a:p>
            <a:pPr lvl="4" rtl="0"/>
            <a:r>
              <a:rPr lang="nb-no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nb-no"/>
              <a:t>Fare clic per modificare gli stili del testo dello schema</a:t>
            </a:r>
          </a:p>
          <a:p>
            <a:pPr lvl="1" rtl="0"/>
            <a:r>
              <a:rPr lang="nb-no"/>
              <a:t>Secondo livello</a:t>
            </a:r>
          </a:p>
          <a:p>
            <a:pPr lvl="2" rtl="0"/>
            <a:r>
              <a:rPr lang="nb-no"/>
              <a:t>Terzo livello</a:t>
            </a:r>
          </a:p>
          <a:p>
            <a:pPr lvl="3" rtl="0"/>
            <a:r>
              <a:rPr lang="nb-no"/>
              <a:t>Quarto livello</a:t>
            </a:r>
          </a:p>
          <a:p>
            <a:pPr lvl="4" rtl="0"/>
            <a:r>
              <a:rPr lang="nb-no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nb-no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nb-no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nb-no"/>
              <a:t>Fare clic per modificare gli stili del testo dello schema</a:t>
            </a:r>
          </a:p>
          <a:p>
            <a:pPr lvl="1" rtl="0"/>
            <a:r>
              <a:rPr lang="nb-no"/>
              <a:t>Secondo livello</a:t>
            </a:r>
          </a:p>
          <a:p>
            <a:pPr lvl="2" rtl="0"/>
            <a:r>
              <a:rPr lang="nb-no"/>
              <a:t>Terzo livello</a:t>
            </a:r>
          </a:p>
          <a:p>
            <a:pPr lvl="3" rtl="0"/>
            <a:r>
              <a:rPr lang="nb-no"/>
              <a:t>Quarto livello</a:t>
            </a:r>
          </a:p>
          <a:p>
            <a:pPr lvl="4" rtl="0"/>
            <a:r>
              <a:rPr lang="nb-no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nb-no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nb-no"/>
              <a:t>Fare clic per modificare gli stili del testo dello schema</a:t>
            </a:r>
          </a:p>
          <a:p>
            <a:pPr lvl="1" rtl="0"/>
            <a:r>
              <a:rPr lang="nb-no"/>
              <a:t>Secondo livello</a:t>
            </a:r>
          </a:p>
          <a:p>
            <a:pPr lvl="2" rtl="0"/>
            <a:r>
              <a:rPr lang="nb-no"/>
              <a:t>Terzo livello</a:t>
            </a:r>
          </a:p>
          <a:p>
            <a:pPr lvl="3" rtl="0"/>
            <a:r>
              <a:rPr lang="nb-no"/>
              <a:t>Quarto livello</a:t>
            </a:r>
          </a:p>
          <a:p>
            <a:pPr lvl="4" rtl="0"/>
            <a:r>
              <a:rPr lang="nb-no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nb-no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nb-no"/>
              <a:t>Fare clic per modificare gli stili del testo dello schema</a:t>
            </a:r>
          </a:p>
          <a:p>
            <a:pPr lvl="1" rtl="0"/>
            <a:r>
              <a:rPr lang="nb-no"/>
              <a:t>Secondo livello</a:t>
            </a:r>
          </a:p>
          <a:p>
            <a:pPr lvl="2" rtl="0"/>
            <a:r>
              <a:rPr lang="nb-no"/>
              <a:t>Terzo livello</a:t>
            </a:r>
          </a:p>
          <a:p>
            <a:pPr lvl="3" rtl="0"/>
            <a:r>
              <a:rPr lang="nb-no"/>
              <a:t>Quarto livello</a:t>
            </a:r>
          </a:p>
          <a:p>
            <a:pPr lvl="4" rtl="0"/>
            <a:r>
              <a:rPr lang="nb-no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nb-no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nb-no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nb-no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nb-no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Fare clic per modificare gli stili del testo dello schema</a:t>
            </a:r>
          </a:p>
          <a:p>
            <a:pPr lvl="1" rtl="0"/>
            <a:r>
              <a:rPr lang="nb-no"/>
              <a:t>Secondo livello</a:t>
            </a:r>
          </a:p>
          <a:p>
            <a:pPr lvl="2" rtl="0"/>
            <a:r>
              <a:rPr lang="nb-no"/>
              <a:t>Terzo livello</a:t>
            </a:r>
          </a:p>
          <a:p>
            <a:pPr lvl="3" rtl="0"/>
            <a:r>
              <a:rPr lang="nb-no"/>
              <a:t>Quarto livello</a:t>
            </a:r>
          </a:p>
          <a:p>
            <a:pPr lvl="4" rtl="0"/>
            <a:r>
              <a:rPr lang="nb-no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93563"/>
            <a:ext cx="7772400" cy="6040793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642644" y="700768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nb-no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Den velorganiserte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949508" y="1072118"/>
            <a:ext cx="8727897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nb-no" sz="10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Innboksen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42309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nb-no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Forkort lange e-posttråder med bare ett klikk. Rydd opp i slettede meldinger du allerede har lest, hvis etterfølgende melding i tråden har samme innhold. Velg </a:t>
            </a:r>
            <a:r>
              <a:rPr lang="nb-no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Rydd opp </a:t>
            </a:r>
            <a:r>
              <a:rPr lang="nb-no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fra </a:t>
            </a:r>
            <a:r>
              <a:rPr lang="nb-no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Slett</a:t>
            </a:r>
            <a:r>
              <a:rPr lang="nb-no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-gruppen på båndet.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317173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nb-no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Hvis du vil stoppe alle fremtidige meldinger i en samtale umiddelbart for å unngå å lage rot i innboksen, kan du velge én av meldingene og deretter </a:t>
            </a:r>
            <a:r>
              <a:rPr lang="nb-no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Ignorer samtale</a:t>
            </a:r>
            <a:r>
              <a:rPr lang="nb-no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fra </a:t>
            </a:r>
            <a:r>
              <a:rPr lang="nb-no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Slett</a:t>
            </a:r>
            <a:r>
              <a:rPr lang="nb-no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-gruppen på båndet. Alle eksisterende og fremtidige meldinger i samtalen vil bli sendt til </a:t>
            </a:r>
            <a:r>
              <a:rPr lang="nb-no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Slettede elementer</a:t>
            </a:r>
            <a:r>
              <a:rPr lang="nb-no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-mappen.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nb-no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Mappeopprydder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nb-no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Ignorer samtale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800" y="359468"/>
            <a:ext cx="7220336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b-no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Se flere tips, videoer, hjelp og opplæring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5" y="7037592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b-no" sz="3700" b="1" i="1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Gå til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792135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b-no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Disse opplevelsene er tilgjengelige i Outlook 2016 og Outlook for Office 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nb-no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nb-no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Arkiver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nb-no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Flytt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nb-no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Velg </a:t>
            </a:r>
            <a:r>
              <a:rPr lang="nb-no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Arkiver</a:t>
            </a:r>
            <a:r>
              <a:rPr lang="nb-no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-knappen for å flytte den uthevede meldingen eller samtalen til Outlooks </a:t>
            </a:r>
            <a:r>
              <a:rPr lang="nb-no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Arkiv</a:t>
            </a:r>
            <a:r>
              <a:rPr lang="nb-no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-mappe. Arkiverer meldingen til senere med et klikk. 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4090855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nb-no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Opprett flere mapper for å kategorisere og lagre meldinger. Høyreklikk på Innboks-mappen, og velg deretter </a:t>
            </a:r>
            <a:r>
              <a:rPr lang="nb-no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Ny mappe</a:t>
            </a:r>
            <a:r>
              <a:rPr lang="nb-no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Hvis du vil flytte en melding, kan du velge meldingen i meldingslisten og deretter dra og slippe den i riktig mappe.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1533</TotalTime>
  <Words>189</Words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2017-09-18T14:44:33Z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