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86" d="100"/>
          <a:sy n="86" d="100"/>
        </p:scale>
        <p:origin x="3019" y="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/>
              <a:t>Edit Master text styles</a:t>
            </a:r>
          </a:p>
          <a:p>
            <a:pPr lvl="1" rtl="0"/>
            <a:r>
              <a:rPr lang="nb-no"/>
              <a:t>Second level</a:t>
            </a:r>
          </a:p>
          <a:p>
            <a:pPr lvl="2" rtl="0"/>
            <a:r>
              <a:rPr lang="nb-no"/>
              <a:t>Third level</a:t>
            </a:r>
          </a:p>
          <a:p>
            <a:pPr lvl="3" rtl="0"/>
            <a:r>
              <a:rPr lang="nb-no"/>
              <a:t>Fourth level</a:t>
            </a:r>
          </a:p>
          <a:p>
            <a:pPr lvl="4" rtl="0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nb-no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nb-no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nb-no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Fare clic per modificare gli stili del testo dello schema</a:t>
            </a:r>
          </a:p>
          <a:p>
            <a:pPr lvl="1" rtl="0"/>
            <a:r>
              <a:rPr lang="nb-no"/>
              <a:t>Secondo livello</a:t>
            </a:r>
          </a:p>
          <a:p>
            <a:pPr lvl="2" rtl="0"/>
            <a:r>
              <a:rPr lang="nb-no"/>
              <a:t>Terzo livello</a:t>
            </a:r>
          </a:p>
          <a:p>
            <a:pPr lvl="3" rtl="0"/>
            <a:r>
              <a:rPr lang="nb-no"/>
              <a:t>Quarto livello</a:t>
            </a:r>
          </a:p>
          <a:p>
            <a:pPr lvl="4" rtl="0"/>
            <a:r>
              <a:rPr lang="nb-n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" y="5794993"/>
            <a:ext cx="2715554" cy="2533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jobber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gjør for deg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b-no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Kvitter med stil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Åpne en </a:t>
            </a:r>
          </a:p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ny melding.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348" y="5763861"/>
            <a:ext cx="2578100" cy="25463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436" y="5914533"/>
            <a:ext cx="2946399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758326" y="8108557"/>
            <a:ext cx="231311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Velg </a:t>
            </a:r>
            <a:r>
              <a:rPr lang="nb-no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 </a:t>
            </a:r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og deretter </a:t>
            </a:r>
            <a:r>
              <a:rPr lang="nb-no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signaturer</a:t>
            </a:r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på båndet.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Velg </a:t>
            </a:r>
            <a:r>
              <a:rPr lang="nb-no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Ny</a:t>
            </a:r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, og registrer en signatur.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b-no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Nå kan du legge til kontaktinformasjon.</a:t>
            </a:r>
            <a:r>
              <a:rPr lang="nb-no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Trinnvis veiledning og video: </a:t>
            </a:r>
          </a:p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518734" y="9461353"/>
            <a:ext cx="552702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500">
                <a:latin typeface="Segoe Pro Display" charset="0"/>
                <a:ea typeface="Segoe Pro Display" charset="0"/>
                <a:cs typeface="Segoe Pro Display" charset="0"/>
              </a:rPr>
              <a:t>@-symbolet er avgjørende for at e-posten blir sett. Det er også en enkel måte å legge personer i Til-linjen på.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0" y="5852160"/>
            <a:ext cx="361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Alle du @omtaler legges automatisk</a:t>
            </a:r>
          </a:p>
          <a:p>
            <a:pPr rtl="0"/>
            <a:r>
              <a:rPr lang="nb-no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Til-linjen. Outlook viser @-symbolet </a:t>
            </a:r>
          </a:p>
          <a:p>
            <a:pPr rtl="0"/>
            <a:r>
              <a:rPr lang="nb-no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meldingslisten i innboksen for å få oppmerksomheten deres.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88" y="129367"/>
            <a:ext cx="2654886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42257"/>
            <a:ext cx="2617087" cy="15280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384" y="1716330"/>
            <a:ext cx="2616350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599" y="1555264"/>
            <a:ext cx="2612260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Tekst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Logoer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790755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Bilder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43006" y="2796470"/>
            <a:ext cx="84215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Koblinger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b-no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Bli omtalt – bli sett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Skriv inn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211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foran navnet til en person hvor som helst i brødteksten i e-postmeldingen.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1320" y="5109512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6366" y="6121828"/>
            <a:ext cx="5694440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Trinnvis veiledning og video: </a:t>
            </a:r>
          </a:p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aka.ms/Outlook@omtale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nb-no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Arbeid sammen på én fil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77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Flagg tidssensitive meldinger som en påminnelse om </a:t>
            </a:r>
          </a:p>
          <a:p>
            <a:pPr rtl="0"/>
            <a:r>
              <a:rPr lang="nb-no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å følge opp, svare, ringe, med mer.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12" y="905373"/>
            <a:ext cx="1584221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7" y="905373"/>
            <a:ext cx="1579521" cy="174875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398" y="905373"/>
            <a:ext cx="1579521" cy="17487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Velg en fil fra datamaskinen.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Legg ved filen i meldingen.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2213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Velg rullegardinmenyen ved siden av filnavnet.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68063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Last opp til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b-no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Bruk påminnelser for å unngå å glemme noe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Chat og samtidig redigering av Word, Excel og PowerPoint-filer. Se aka.ms/samarbeid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7414"/>
            <a:ext cx="6703309" cy="144474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Velg flaggikonet</a:t>
            </a:r>
          </a:p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meldingslisten.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734322" y="9126849"/>
            <a:ext cx="2183907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Høyreklikk på flagget, og velg </a:t>
            </a:r>
            <a:r>
              <a:rPr lang="nb-no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Legg til påminnelse</a:t>
            </a:r>
            <a:r>
              <a:rPr lang="nb-no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nb-no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Angi påminnelsesalternativer.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b-no" sz="1700" i="1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Se flere tips, videoer, hjelp og opplæring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35296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b-no" sz="3700" b="1" i="1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Gå til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nb-no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Disse opplevelsene er tilgjengelige i Outlook 2016 og Outlook for Office 365. </a:t>
            </a:r>
          </a:p>
          <a:p>
            <a:pPr algn="ctr" rtl="0"/>
            <a:endParaRPr lang="en-US" sz="170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nb-no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nb-no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Hvis du har spørsmål, kan du spørre «Fortell meg det»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nb-no" sz="1500">
                <a:latin typeface="Segoe Pro Display" charset="0"/>
                <a:ea typeface="Segoe Pro Display" charset="0"/>
                <a:cs typeface="Segoe Pro Display" charset="0"/>
              </a:rPr>
              <a:t>Bruk </a:t>
            </a:r>
            <a:r>
              <a:rPr lang="nb-no" sz="1500" b="1">
                <a:latin typeface="Segoe Pro Display" charset="0"/>
                <a:ea typeface="Segoe Pro Display" charset="0"/>
                <a:cs typeface="Segoe Pro Display" charset="0"/>
              </a:rPr>
              <a:t>Fortell meg hva du vil-boksen</a:t>
            </a:r>
            <a:r>
              <a:rPr lang="nb-no" sz="1500">
                <a:latin typeface="Segoe Pro Display" charset="0"/>
                <a:ea typeface="Segoe Pro Display" charset="0"/>
                <a:cs typeface="Segoe Pro Display" charset="0"/>
              </a:rPr>
              <a:t> for å få mer informasjon </a:t>
            </a:r>
          </a:p>
          <a:p>
            <a:pPr rtl="0"/>
            <a:r>
              <a:rPr lang="nb-no" sz="1500">
                <a:latin typeface="Segoe Pro Display" charset="0"/>
                <a:ea typeface="Segoe Pro Display" charset="0"/>
                <a:cs typeface="Segoe Pro Display" charset="0"/>
              </a:rPr>
              <a:t>om alt kan du gjøre i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1" y="1396632"/>
            <a:ext cx="6644571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Skriv inn en handling,</a:t>
            </a:r>
          </a:p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for eksempel </a:t>
            </a:r>
            <a:r>
              <a:rPr lang="nb-no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ulest.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16112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Deretter velger du et av søkeresultatene eller </a:t>
            </a:r>
            <a:r>
              <a:rPr lang="nb-no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Få hjelp</a:t>
            </a:r>
            <a:r>
              <a:rPr lang="nb-no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Trinnvis veiledning </a:t>
            </a:r>
          </a:p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og video: </a:t>
            </a:r>
          </a:p>
          <a:p>
            <a:pPr rtl="0"/>
            <a:r>
              <a:rPr lang="nb-no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aka.ms/outlookfortellmegdet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316</Words>
  <PresentationFormat>Custom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2017-09-21T10:08:41Z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