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 rtl="0"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>
      <p:cViewPr varScale="1">
        <p:scale>
          <a:sx n="85" d="100"/>
          <a:sy n="85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b-NO" dirty="0">
              <a:latin typeface="Corbel" panose="020B0503020204020204" pitchFamily="34" charset="0"/>
            </a:endParaRPr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nb-NO" dirty="0">
                <a:latin typeface="Corbel" panose="020B0503020204020204" pitchFamily="34" charset="0"/>
              </a:rPr>
              <a:t>21.03.2018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b-NO" dirty="0">
              <a:latin typeface="Corbel" panose="020B0503020204020204" pitchFamily="34" charset="0"/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5D44AA9-01A9-4234-A7D5-759E9183FA36}" type="slidenum">
              <a:rPr lang="nb-NO" smtClean="0">
                <a:latin typeface="Corbel" panose="020B0503020204020204" pitchFamily="34" charset="0"/>
              </a:rPr>
              <a:t>‹#›</a:t>
            </a:fld>
            <a:endParaRPr lang="nb-NO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72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rbel" pitchFamily="34" charset="0"/>
              </a:defRPr>
            </a:lvl1pPr>
          </a:lstStyle>
          <a:p>
            <a:r>
              <a:rPr lang="nb-NO"/>
              <a:t>21.03.2018</a:t>
            </a:r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b-NO" dirty="0"/>
              <a:t>Klikk for å redigere tekststiler i malen</a:t>
            </a:r>
          </a:p>
          <a:p>
            <a:pPr lvl="1" rtl="0"/>
            <a:r>
              <a:rPr lang="nb-NO" dirty="0"/>
              <a:t>Andre nivå</a:t>
            </a:r>
          </a:p>
          <a:p>
            <a:pPr lvl="2" rtl="0"/>
            <a:r>
              <a:rPr lang="nb-NO" dirty="0"/>
              <a:t>Tredje nivå</a:t>
            </a:r>
          </a:p>
          <a:p>
            <a:pPr lvl="3" rtl="0"/>
            <a:r>
              <a:rPr lang="nb-NO" dirty="0"/>
              <a:t>Fjerde nivå</a:t>
            </a:r>
          </a:p>
          <a:p>
            <a:pPr lvl="4" rtl="0"/>
            <a:r>
              <a:rPr lang="nb-NO" dirty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rbel" pitchFamily="34" charset="0"/>
              </a:defRPr>
            </a:lvl1pPr>
          </a:lstStyle>
          <a:p>
            <a:fld id="{C4717457-3D7F-47C7-A42B-6399AD530DD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0350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524000" y="1676400"/>
            <a:ext cx="6934200" cy="2362199"/>
          </a:xfrm>
        </p:spPr>
        <p:txBody>
          <a:bodyPr wrap="square" rtlCol="0"/>
          <a:lstStyle>
            <a:lvl1pPr>
              <a:lnSpc>
                <a:spcPct val="60000"/>
              </a:lnSpc>
              <a:defRPr sz="6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rtl="0"/>
            <a:r>
              <a:rPr lang="nb-NO" dirty="0"/>
              <a:t>Klikk for å legge til 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14800"/>
            <a:ext cx="6934200" cy="1371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b-NO" dirty="0"/>
              <a:t>Klikk for å legge til undertittel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nb-NO"/>
              <a:t>21.03.2018</a:t>
            </a:r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102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ust-utfor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e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e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ett linje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ett linje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ett linje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ett linje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ett linje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ett linje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e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ett linje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ett linje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ett linje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ett linje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ett linje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ett linje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e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ett linje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ett linje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ett linje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ett linje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ett linje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ett linje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e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ett linje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ett linje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ett linje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ett linje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ett linje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ett linje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e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ett linje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ett linje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ett linje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ett linje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ett linje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ett linje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e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ett linje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ett linje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ett linje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ett linje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ett linje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ett linje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ett linje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ett linje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ett linje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ett linje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ett linje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ett linje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e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ett linje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ett linje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ett linje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ett linje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ett linje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ett linje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boks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4" name="Tekstboks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5" name="Tekstboks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6" name="Tekstboks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7" name="Tekstboks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8" name="Tekstboks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9" name="Tekstboks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0" name="Tekstboks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1" name="Tekstboks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2" name="Tekstboks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3" name="Tekstboks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4" name="Tekstboks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5" name="Tekstboks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6" name="Tekstboks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7" name="Tekstboks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8" name="Tekstboks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 </a:t>
              </a:r>
            </a:p>
          </p:txBody>
        </p:sp>
        <p:sp>
          <p:nvSpPr>
            <p:cNvPr id="29" name="Tekstboks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0" name="Tekstboks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1" name="Tekstboks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 </a:t>
              </a:r>
            </a:p>
          </p:txBody>
        </p:sp>
        <p:sp>
          <p:nvSpPr>
            <p:cNvPr id="32" name="Tekstboks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3" name="Tekstboks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4" name="Tekstboks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5" name="Tekstboks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6" name="Tekstboks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7" name="Tekstboks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</p:grpSp>
      <p:sp>
        <p:nvSpPr>
          <p:cNvPr id="43" name="Plassholder for teks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tabLst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4" name="Plassholder for teks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5" name="Plassholder for teks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6" name="Plassholder for teks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7" name="Plassholder for teks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8" name="Plassholder for teks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9" name="Plassholder for teks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0" name="Plassholder for teks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1" name="Plassholder for teks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2" name="Plassholder for teks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3" name="Plassholder for teks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4" name="Plassholder for teks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5" name="Plassholder for teks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6" name="Plassholder for teks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7" name="Plassholder for teks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8" name="Plassholder for teks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9" name="Plassholder for teks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0" name="Plassholder for teks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1" name="Plassholder for teks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2" name="Plassholder for teks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3" name="Plassholder for teks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4" name="Plassholder for teks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5" name="Plassholder for teks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6" name="Plassholder for teks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7" name="Plassholder for teks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73" name="Tekstboks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74" name="Plassholder for teks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tabLst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80" name="Tekstboks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81" name="Plassholder for teks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87" name="Tekstboks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8" name="Plassholder for teks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96" name="Tekstboks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97" name="Plassholder for teks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05" name="Tekstboks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06" name="Plassholder for teks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13" name="Tekstboks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14" name="Plassholder for teks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15" name="Tekstboks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Søndag</a:t>
            </a:r>
          </a:p>
        </p:txBody>
      </p:sp>
      <p:sp>
        <p:nvSpPr>
          <p:cNvPr id="116" name="Tekstboks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Mandag</a:t>
            </a:r>
          </a:p>
        </p:txBody>
      </p:sp>
      <p:sp>
        <p:nvSpPr>
          <p:cNvPr id="117" name="Tekstboks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Tirsdag</a:t>
            </a:r>
          </a:p>
        </p:txBody>
      </p:sp>
      <p:sp>
        <p:nvSpPr>
          <p:cNvPr id="118" name="Tekstboks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Onsdag</a:t>
            </a:r>
          </a:p>
        </p:txBody>
      </p:sp>
      <p:sp>
        <p:nvSpPr>
          <p:cNvPr id="119" name="Tekstboks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Torsdag</a:t>
            </a:r>
          </a:p>
        </p:txBody>
      </p:sp>
      <p:sp>
        <p:nvSpPr>
          <p:cNvPr id="120" name="Tekstboks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Fredag</a:t>
            </a:r>
          </a:p>
        </p:txBody>
      </p:sp>
      <p:sp>
        <p:nvSpPr>
          <p:cNvPr id="121" name="Tekstboks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Lørdag</a:t>
            </a:r>
          </a:p>
        </p:txBody>
      </p:sp>
      <p:sp>
        <p:nvSpPr>
          <p:cNvPr id="122" name="Tekstboks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3" name="Tekstboks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4" name="Plassholder for teks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5" name="Plassholder for teks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6" name="Plassholder for teks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7" name="Tekstboks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8" name="Plassholder for teks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9" name="Tekstboks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82" name="Plassholder for teks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84" name="Tekstboks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98" name="Tekstboks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nb-NO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boks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b-NO" dirty="0">
                <a:latin typeface="Corbel" pitchFamily="34" charset="0"/>
              </a:rPr>
              <a:t>August</a:t>
            </a:r>
          </a:p>
        </p:txBody>
      </p:sp>
      <p:sp>
        <p:nvSpPr>
          <p:cNvPr id="197" name="Rektangel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dirty="0">
              <a:latin typeface="Corbel" panose="020B0503020204020204" pitchFamily="34" charset="0"/>
            </a:endParaRPr>
          </a:p>
        </p:txBody>
      </p:sp>
      <p:sp>
        <p:nvSpPr>
          <p:cNvPr id="245" name="Plassholder for teks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6" name="Plassholder for teks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7" name="Plassholder for teks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8" name="Plassholder for teks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9" name="Plassholder for teks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50" name="Plassholder for teks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51" name="Tekstboks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2" name="Tekstboks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3" name="Tekstboks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4" name="Tekstboks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5" name="Tekstboks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6" name="Tekstboks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1486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ember-utfor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e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e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ett linje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ett linje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ett linje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ett linje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ett linje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ett linje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e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ett linje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ett linje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ett linje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ett linje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ett linje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ett linje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e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ett linje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ett linje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ett linje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ett linje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ett linje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ett linje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e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ett linje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ett linje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ett linje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ett linje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ett linje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ett linje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e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ett linje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ett linje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ett linje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ett linje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ett linje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ett linje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e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ett linje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ett linje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ett linje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ett linje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ett linje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ett linje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ett linje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ett linje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ett linje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ett linje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ett linje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ett linje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e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ett linje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ett linje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ett linje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ett linje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ett linje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ett linje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boks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4" name="Tekstboks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5" name="Tekstboks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6" name="Tekstboks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7" name="Tekstboks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8" name="Tekstboks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9" name="Tekstboks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0" name="Tekstboks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1" name="Tekstboks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2" name="Tekstboks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3" name="Tekstboks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4" name="Tekstboks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5" name="Tekstboks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6" name="Tekstboks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7" name="Tekstboks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8" name="Tekstboks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9" name="Tekstboks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0" name="Tekstboks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1" name="Tekstboks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 </a:t>
              </a:r>
            </a:p>
          </p:txBody>
        </p:sp>
        <p:sp>
          <p:nvSpPr>
            <p:cNvPr id="32" name="Tekstboks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3" name="Tekstboks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4" name="Tekstboks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 </a:t>
              </a:r>
            </a:p>
          </p:txBody>
        </p:sp>
        <p:sp>
          <p:nvSpPr>
            <p:cNvPr id="35" name="Tekstboks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6" name="Tekstboks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7" name="Tekstboks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</p:grpSp>
      <p:sp>
        <p:nvSpPr>
          <p:cNvPr id="43" name="Plassholder for teks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4" name="Plassholder for teks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5" name="Plassholder for teks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6" name="Plassholder for teks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7" name="Plassholder for teks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8" name="Plassholder for teks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9" name="Plassholder for teks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0" name="Plassholder for teks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1" name="Plassholder for teks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2" name="Plassholder for teks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3" name="Plassholder for teks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4" name="Plassholder for teks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5" name="Plassholder for teks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6" name="Plassholder for teks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7" name="Plassholder for teks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8" name="Plassholder for teks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9" name="Plassholder for teks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0" name="Plassholder for teks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1" name="Plassholder for teks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2" name="Plassholder for teks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3" name="Plassholder for teks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4" name="Plassholder for teks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5" name="Plassholder for teks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6" name="Plassholder for teks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7" name="Plassholder for teks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73" name="Tekstboks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74" name="Plassholder for teks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tabLst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80" name="Tekstboks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81" name="Plassholder for teks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87" name="Tekstboks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88" name="Plassholder for teks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tabLst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96" name="Tekstboks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97" name="Plassholder for teks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05" name="Tekstboks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06" name="Plassholder for teks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13" name="Tekstboks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14" name="Plassholder for teks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15" name="Tekstboks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Søndag</a:t>
            </a:r>
          </a:p>
        </p:txBody>
      </p:sp>
      <p:sp>
        <p:nvSpPr>
          <p:cNvPr id="116" name="Tekstboks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Mandag</a:t>
            </a:r>
          </a:p>
        </p:txBody>
      </p:sp>
      <p:sp>
        <p:nvSpPr>
          <p:cNvPr id="117" name="Tekstboks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Tirsdag</a:t>
            </a:r>
          </a:p>
        </p:txBody>
      </p:sp>
      <p:sp>
        <p:nvSpPr>
          <p:cNvPr id="118" name="Tekstboks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Onsdag</a:t>
            </a:r>
          </a:p>
        </p:txBody>
      </p:sp>
      <p:sp>
        <p:nvSpPr>
          <p:cNvPr id="119" name="Tekstboks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Torsdag</a:t>
            </a:r>
          </a:p>
        </p:txBody>
      </p:sp>
      <p:sp>
        <p:nvSpPr>
          <p:cNvPr id="120" name="Tekstboks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Fredag</a:t>
            </a:r>
          </a:p>
        </p:txBody>
      </p:sp>
      <p:sp>
        <p:nvSpPr>
          <p:cNvPr id="121" name="Tekstboks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Lørdag</a:t>
            </a:r>
          </a:p>
        </p:txBody>
      </p:sp>
      <p:sp>
        <p:nvSpPr>
          <p:cNvPr id="122" name="Tekstboks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3" name="Tekstboks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4" name="Plassholder for teks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5" name="Plassholder for teks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6" name="Plassholder for teks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7" name="Tekstboks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8" name="Plassholder for teks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9" name="Tekstboks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82" name="Plassholder for teks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84" name="Tekstboks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98" name="Tekstboks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nb-NO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boks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b-NO" dirty="0">
                <a:latin typeface="Corbel" pitchFamily="34" charset="0"/>
              </a:rPr>
              <a:t>September</a:t>
            </a:r>
          </a:p>
        </p:txBody>
      </p:sp>
      <p:sp>
        <p:nvSpPr>
          <p:cNvPr id="197" name="Rektangel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dirty="0">
              <a:latin typeface="Corbel" panose="020B0503020204020204" pitchFamily="34" charset="0"/>
            </a:endParaRPr>
          </a:p>
        </p:txBody>
      </p:sp>
      <p:sp>
        <p:nvSpPr>
          <p:cNvPr id="245" name="Plassholder for teks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6" name="Plassholder for teks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7" name="Plassholder for teks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8" name="Plassholder for teks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9" name="Plassholder for teks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50" name="Plassholder for teks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51" name="Tekstboks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2" name="Tekstboks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3" name="Tekstboks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4" name="Tekstboks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5" name="Tekstboks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6" name="Tekstboks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47734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tober-utfor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e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e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ett linje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ett linje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ett linje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ett linje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ett linje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ett linje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e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ett linje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ett linje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ett linje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ett linje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ett linje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ett linje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e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ett linje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ett linje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ett linje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ett linje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ett linje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ett linje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e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ett linje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ett linje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ett linje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ett linje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ett linje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ett linje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e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ett linje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ett linje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ett linje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ett linje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ett linje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ett linje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e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ett linje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ett linje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ett linje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ett linje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ett linje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ett linje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ett linje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ett linje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ett linje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ett linje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ett linje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ett linje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e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ett linje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ett linje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ett linje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ett linje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ett linje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ett linje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boks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4" name="Tekstboks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5" name="Tekstboks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6" name="Tekstboks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7" name="Tekstboks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8" name="Tekstboks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19" name="Tekstboks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0" name="Tekstboks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1" name="Tekstboks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2" name="Tekstboks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3" name="Tekstboks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4" name="Tekstboks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5" name="Tekstboks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6" name="Tekstboks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 </a:t>
              </a:r>
            </a:p>
          </p:txBody>
        </p:sp>
        <p:sp>
          <p:nvSpPr>
            <p:cNvPr id="27" name="Tekstboks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8" name="Tekstboks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29" name="Tekstboks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 </a:t>
              </a:r>
            </a:p>
          </p:txBody>
        </p:sp>
        <p:sp>
          <p:nvSpPr>
            <p:cNvPr id="30" name="Tekstboks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1" name="Tekstboks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2" name="Tekstboks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3" name="Tekstboks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4" name="Tekstboks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5" name="Tekstboks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6" name="Tekstboks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  <p:sp>
          <p:nvSpPr>
            <p:cNvPr id="37" name="Tekstboks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</a:p>
          </p:txBody>
        </p:sp>
      </p:grpSp>
      <p:sp>
        <p:nvSpPr>
          <p:cNvPr id="43" name="Plassholder for teks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4" name="Plassholder for teks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5" name="Plassholder for teks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6" name="Plassholder for teks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tabLst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7" name="Plassholder for teks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8" name="Plassholder for teks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9" name="Plassholder for teks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0" name="Plassholder for teks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1" name="Plassholder for teks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2" name="Plassholder for teks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3" name="Plassholder for teks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4" name="Plassholder for teks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5" name="Plassholder for teks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6" name="Plassholder for teks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7" name="Plassholder for teks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8" name="Plassholder for teks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9" name="Plassholder for teks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0" name="Plassholder for teks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1" name="Plassholder for teks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2" name="Plassholder for teks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3" name="Plassholder for teks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4" name="Plassholder for teks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5" name="Plassholder for teks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6" name="Plassholder for teks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7" name="Plassholder for teks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73" name="Tekstboks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74" name="Plassholder for teks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tabLst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80" name="Tekstboks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81" name="Plassholder for teks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87" name="Tekstboks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8" name="Plassholder for teks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96" name="Tekstboks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97" name="Plassholder for teks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05" name="Tekstboks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06" name="Plassholder for teks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13" name="Tekstboks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14" name="Plassholder for teks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15" name="Tekstboks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Søndag</a:t>
            </a:r>
          </a:p>
        </p:txBody>
      </p:sp>
      <p:sp>
        <p:nvSpPr>
          <p:cNvPr id="116" name="Tekstboks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Mandag</a:t>
            </a:r>
          </a:p>
        </p:txBody>
      </p:sp>
      <p:sp>
        <p:nvSpPr>
          <p:cNvPr id="117" name="Tekstboks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Tirsdag</a:t>
            </a:r>
          </a:p>
        </p:txBody>
      </p:sp>
      <p:sp>
        <p:nvSpPr>
          <p:cNvPr id="118" name="Tekstboks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Onsdag</a:t>
            </a:r>
          </a:p>
        </p:txBody>
      </p:sp>
      <p:sp>
        <p:nvSpPr>
          <p:cNvPr id="119" name="Tekstboks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Torsdag</a:t>
            </a:r>
          </a:p>
        </p:txBody>
      </p:sp>
      <p:sp>
        <p:nvSpPr>
          <p:cNvPr id="120" name="Tekstboks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Fredag</a:t>
            </a:r>
          </a:p>
        </p:txBody>
      </p:sp>
      <p:sp>
        <p:nvSpPr>
          <p:cNvPr id="121" name="Tekstboks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Lørdag</a:t>
            </a:r>
          </a:p>
        </p:txBody>
      </p:sp>
      <p:sp>
        <p:nvSpPr>
          <p:cNvPr id="122" name="Tekstboks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Tekstboks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Plassholder for teks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5" name="Plassholder for teks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6" name="Plassholder for teks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7" name="Tekstboks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Plassholder for teks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tabLst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9" name="Tekstboks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Plassholder for teks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84" name="Tekstboks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Tekstboks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nb-NO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boks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b-NO" dirty="0">
                <a:latin typeface="Corbel" pitchFamily="34" charset="0"/>
              </a:rPr>
              <a:t>Oktober</a:t>
            </a:r>
          </a:p>
        </p:txBody>
      </p:sp>
      <p:sp>
        <p:nvSpPr>
          <p:cNvPr id="197" name="Rektangel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dirty="0">
              <a:latin typeface="Corbel" panose="020B0503020204020204" pitchFamily="34" charset="0"/>
            </a:endParaRPr>
          </a:p>
        </p:txBody>
      </p:sp>
      <p:sp>
        <p:nvSpPr>
          <p:cNvPr id="245" name="Plassholder for teks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6" name="Plassholder for teks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7" name="Plassholder for teks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8" name="Plassholder for teks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9" name="Plassholder for teks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50" name="Plassholder for teks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51" name="Tekstboks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2" name="Tekstboks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Tekstboks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Tekstboks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Tekstboks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Tekstboks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57601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ember-utfor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e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e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ett linje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ett linje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ett linje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ett linje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ett linje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ett linje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e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ett linje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ett linje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ett linje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ett linje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ett linje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ett linje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e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ett linje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ett linje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ett linje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ett linje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ett linje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ett linje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e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ett linje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ett linje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ett linje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ett linje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ett linje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ett linje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e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ett linje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ett linje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ett linje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ett linje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ett linje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ett linje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e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ett linje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ett linje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ett linje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ett linje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ett linje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ett linje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ett linje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ett linje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ett linje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ett linje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ett linje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ett linje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e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ett linje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ett linje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ett linje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ett linje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ett linje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ett linje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boks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4" name="Tekstboks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5" name="Tekstboks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6" name="Tekstboks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7" name="Tekstboks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8" name="Tekstboks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9" name="Tekstboks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0" name="Tekstboks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1" name="Tekstboks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2" name="Tekstboks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3" name="Tekstboks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4" name="Tekstboks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5" name="Tekstboks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6" name="Tekstboks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7" name="Tekstboks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8" name="Tekstboks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9" name="Tekstboks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 </a:t>
              </a:r>
            </a:p>
          </p:txBody>
        </p:sp>
        <p:sp>
          <p:nvSpPr>
            <p:cNvPr id="30" name="Tekstboks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1" name="Tekstboks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2" name="Tekstboks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 </a:t>
              </a:r>
            </a:p>
          </p:txBody>
        </p:sp>
        <p:sp>
          <p:nvSpPr>
            <p:cNvPr id="33" name="Tekstboks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4" name="Tekstboks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5" name="Tekstboks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6" name="Tekstboks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7" name="Tekstboks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</p:grpSp>
      <p:sp>
        <p:nvSpPr>
          <p:cNvPr id="43" name="Plassholder for teks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4" name="Plassholder for teks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5" name="Plassholder for teks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6" name="Plassholder for teks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7" name="Plassholder for teks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8" name="Plassholder for teks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tabLst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9" name="Plassholder for teks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0" name="Plassholder for teks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1" name="Plassholder for teks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2" name="Plassholder for teks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3" name="Plassholder for teks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4" name="Plassholder for teks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5" name="Plassholder for teks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6" name="Plassholder for teks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7" name="Plassholder for teks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8" name="Plassholder for teks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9" name="Plassholder for teks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0" name="Plassholder for teks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1" name="Plassholder for teks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2" name="Plassholder for teks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3" name="Plassholder for teks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4" name="Plassholder for teks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5" name="Plassholder for teks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6" name="Plassholder for teks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7" name="Plassholder for teks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73" name="Tekstboks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74" name="Plassholder for teks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80" name="Tekstboks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1" name="Plassholder for teks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87" name="Tekstboks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8" name="Plassholder for teks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96" name="Tekstboks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97" name="Plassholder for teks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05" name="Tekstboks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06" name="Plassholder for teks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13" name="Tekstboks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14" name="Plassholder for teks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15" name="Tekstboks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Søndag</a:t>
            </a:r>
          </a:p>
        </p:txBody>
      </p:sp>
      <p:sp>
        <p:nvSpPr>
          <p:cNvPr id="116" name="Tekstboks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Mandag</a:t>
            </a:r>
          </a:p>
        </p:txBody>
      </p:sp>
      <p:sp>
        <p:nvSpPr>
          <p:cNvPr id="117" name="Tekstboks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Tirsdag</a:t>
            </a:r>
          </a:p>
        </p:txBody>
      </p:sp>
      <p:sp>
        <p:nvSpPr>
          <p:cNvPr id="118" name="Tekstboks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Onsdag</a:t>
            </a:r>
          </a:p>
        </p:txBody>
      </p:sp>
      <p:sp>
        <p:nvSpPr>
          <p:cNvPr id="119" name="Tekstboks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Torsdag</a:t>
            </a:r>
          </a:p>
        </p:txBody>
      </p:sp>
      <p:sp>
        <p:nvSpPr>
          <p:cNvPr id="120" name="Tekstboks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Fredag</a:t>
            </a:r>
          </a:p>
        </p:txBody>
      </p:sp>
      <p:sp>
        <p:nvSpPr>
          <p:cNvPr id="121" name="Tekstboks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Lørdag</a:t>
            </a:r>
          </a:p>
        </p:txBody>
      </p:sp>
      <p:sp>
        <p:nvSpPr>
          <p:cNvPr id="122" name="Tekstboks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3" name="Tekstboks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4" name="Plassholder for teks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5" name="Plassholder for teks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6" name="Plassholder for teks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7" name="Tekstboks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8" name="Plassholder for teks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9" name="Tekstboks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82" name="Plassholder for teks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84" name="Tekstboks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98" name="Tekstboks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nb-NO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boks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b-NO" dirty="0">
                <a:latin typeface="Corbel" pitchFamily="34" charset="0"/>
              </a:rPr>
              <a:t>November</a:t>
            </a:r>
          </a:p>
        </p:txBody>
      </p:sp>
      <p:sp>
        <p:nvSpPr>
          <p:cNvPr id="197" name="Rektangel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dirty="0">
              <a:latin typeface="Corbel" panose="020B0503020204020204" pitchFamily="34" charset="0"/>
            </a:endParaRPr>
          </a:p>
        </p:txBody>
      </p:sp>
      <p:sp>
        <p:nvSpPr>
          <p:cNvPr id="245" name="Plassholder for teks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6" name="Plassholder for teks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7" name="Plassholder for teks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8" name="Plassholder for teks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9" name="Plassholder for teks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50" name="Plassholder for teks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51" name="Tekstboks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2" name="Tekstboks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3" name="Tekstboks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4" name="Tekstboks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5" name="Tekstboks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6" name="Tekstboks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04809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ember-utfor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e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e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ett linje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ett linje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ett linje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ett linje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ett linje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ett linje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e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ett linje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ett linje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ett linje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ett linje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ett linje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ett linje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e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ett linje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ett linje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ett linje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ett linje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ett linje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ett linje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e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ett linje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ett linje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ett linje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ett linje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ett linje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ett linje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e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ett linje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ett linje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ett linje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ett linje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ett linje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ett linje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e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ett linje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ett linje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ett linje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ett linje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ett linje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ett linje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ett linje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ett linje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ett linje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ett linje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ett linje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ett linje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e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ett linje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ett linje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ett linje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ett linje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ett linje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ett linje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boks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4" name="Tekstboks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5" name="Tekstboks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6" name="Tekstboks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7" name="Tekstboks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8" name="Tekstboks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9" name="Tekstboks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0" name="Tekstboks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1" name="Tekstboks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2" name="Tekstboks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3" name="Tekstboks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4" name="Tekstboks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5" name="Tekstboks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6" name="Tekstboks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7" name="Tekstboks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8" name="Tekstboks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9" name="Tekstboks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0" name="Tekstboks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1" name="Tekstboks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 </a:t>
              </a:r>
            </a:p>
          </p:txBody>
        </p:sp>
        <p:sp>
          <p:nvSpPr>
            <p:cNvPr id="32" name="Tekstboks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3" name="Tekstboks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4" name="Tekstboks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 </a:t>
              </a:r>
            </a:p>
          </p:txBody>
        </p:sp>
        <p:sp>
          <p:nvSpPr>
            <p:cNvPr id="35" name="Tekstboks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6" name="Tekstboks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7" name="Tekstboks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</p:grpSp>
      <p:sp>
        <p:nvSpPr>
          <p:cNvPr id="43" name="Plassholder for teks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4" name="Plassholder for teks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5" name="Plassholder for teks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6" name="Plassholder for teks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tabLst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7" name="Plassholder for teks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8" name="Plassholder for teks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9" name="Plassholder for teks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0" name="Plassholder for teks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1" name="Plassholder for teks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2" name="Plassholder for teks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3" name="Plassholder for teks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4" name="Plassholder for teks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5" name="Plassholder for teks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6" name="Plassholder for teks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7" name="Plassholder for teks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8" name="Plassholder for teks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9" name="Plassholder for teks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0" name="Plassholder for teks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1" name="Plassholder for teks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2" name="Plassholder for teks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3" name="Plassholder for teks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4" name="Plassholder for teks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5" name="Plassholder for teks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6" name="Plassholder for teks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7" name="Plassholder for teks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73" name="Tekstboks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74" name="Plassholder for teks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tabLst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80" name="Tekstboks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81" name="Plassholder for teks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87" name="Tekstboks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88" name="Plassholder for teks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96" name="Tekstboks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97" name="Plassholder for teks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05" name="Tekstboks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06" name="Plassholder for teks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13" name="Tekstboks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14" name="Plassholder for teks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15" name="Tekstboks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Søndag</a:t>
            </a:r>
          </a:p>
        </p:txBody>
      </p:sp>
      <p:sp>
        <p:nvSpPr>
          <p:cNvPr id="116" name="Tekstboks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Mandag</a:t>
            </a:r>
          </a:p>
        </p:txBody>
      </p:sp>
      <p:sp>
        <p:nvSpPr>
          <p:cNvPr id="117" name="Tekstboks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Tirsdag</a:t>
            </a:r>
          </a:p>
        </p:txBody>
      </p:sp>
      <p:sp>
        <p:nvSpPr>
          <p:cNvPr id="118" name="Tekstboks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Onsdag</a:t>
            </a:r>
          </a:p>
        </p:txBody>
      </p:sp>
      <p:sp>
        <p:nvSpPr>
          <p:cNvPr id="119" name="Tekstboks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Torsdag</a:t>
            </a:r>
          </a:p>
        </p:txBody>
      </p:sp>
      <p:sp>
        <p:nvSpPr>
          <p:cNvPr id="120" name="Tekstboks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Fredag</a:t>
            </a:r>
          </a:p>
        </p:txBody>
      </p:sp>
      <p:sp>
        <p:nvSpPr>
          <p:cNvPr id="121" name="Tekstboks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Lørdag</a:t>
            </a:r>
          </a:p>
        </p:txBody>
      </p:sp>
      <p:sp>
        <p:nvSpPr>
          <p:cNvPr id="122" name="Tekstboks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3" name="Tekstboks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4" name="Plassholder for teks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5" name="Plassholder for teks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6" name="Plassholder for teks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7" name="Tekstboks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28" name="Plassholder for teks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9" name="Tekstboks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82" name="Plassholder for teks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84" name="Tekstboks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98" name="Tekstboks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nb-NO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boks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b-NO" dirty="0">
                <a:latin typeface="Corbel" pitchFamily="34" charset="0"/>
              </a:rPr>
              <a:t>Desember</a:t>
            </a:r>
          </a:p>
        </p:txBody>
      </p:sp>
      <p:sp>
        <p:nvSpPr>
          <p:cNvPr id="197" name="Rektangel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dirty="0">
              <a:latin typeface="Corbel" panose="020B0503020204020204" pitchFamily="34" charset="0"/>
            </a:endParaRPr>
          </a:p>
        </p:txBody>
      </p:sp>
      <p:sp>
        <p:nvSpPr>
          <p:cNvPr id="245" name="Plassholder for teks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6" name="Plassholder for teks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7" name="Plassholder for teks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8" name="Plassholder for teks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9" name="Plassholder for teks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50" name="Plassholder for teks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51" name="Tekstboks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252" name="Tekstboks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3" name="Tekstboks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4" name="Tekstboks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5" name="Tekstboks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6" name="Tekstboks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0771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pPr rtl="0"/>
            <a:r>
              <a:rPr lang="nb-NO" dirty="0"/>
              <a:t>Klikk for å redigere tittelstil i malen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  <a:lvl2pPr>
              <a:defRPr>
                <a:latin typeface="Corbel" panose="020B0503020204020204" pitchFamily="34" charset="0"/>
              </a:defRPr>
            </a:lvl2pPr>
            <a:lvl3pPr>
              <a:defRPr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 rtl="0"/>
            <a:r>
              <a:rPr lang="nb-NO" dirty="0"/>
              <a:t>Klikk for å redigere tekststiler i malen</a:t>
            </a:r>
          </a:p>
          <a:p>
            <a:pPr lvl="1" rtl="0"/>
            <a:r>
              <a:rPr lang="nb-NO" dirty="0"/>
              <a:t>Andre nivå</a:t>
            </a:r>
          </a:p>
          <a:p>
            <a:pPr lvl="2" rtl="0"/>
            <a:r>
              <a:rPr lang="nb-NO" dirty="0"/>
              <a:t>Tredje nivå</a:t>
            </a:r>
          </a:p>
          <a:p>
            <a:pPr lvl="3" rtl="0"/>
            <a:r>
              <a:rPr lang="nb-NO" dirty="0"/>
              <a:t>Fjerde nivå</a:t>
            </a:r>
          </a:p>
          <a:p>
            <a:pPr lvl="4" rtl="0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nb-NO"/>
              <a:t>21.03.2018</a:t>
            </a:r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2563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nb-NO"/>
              <a:t>21.03.2018</a:t>
            </a:r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247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åneds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ruppe 256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58" name="Gruppe 25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301" name="Rett linje 30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Rett linje 30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Rett linje 30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Rett linje 30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Rett linje 30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Rett linje 30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9" name="Gruppe 258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95" name="Rett linje 29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Rett linje 29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Rett linje 29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Rett linje 29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Rett linje 29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Rett linje 2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Gruppe 259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89" name="Rett linje 28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Rett linje 28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Rett linje 29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Rett linje 29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Rett linje 29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Rett linje 29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1" name="Gruppe 260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83" name="Rett linje 282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Rett linje 283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Rett linje 284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Rett linje 285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Rett linje 28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Rett linje 28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2" name="Gruppe 261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77" name="Rett linje 276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Rett linje 277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Rett linje 278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Rett linje 279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Rett linje 280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Rett linje 281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3" name="Gruppe 26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71" name="Rett linje 270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ett linje 271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ett linje 272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ett linje 273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ett linje 274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ett linje 275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4" name="Gruppe 263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265" name="Rett linje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ett linje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ett linje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ett linje 267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ett linje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ett linje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e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ett linje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ett linje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ett linje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ett linje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ett linje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ett linje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boks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4" name="Tekstboks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5" name="Tekstboks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6" name="Tekstboks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7" name="Tekstboks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8" name="Tekstboks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19" name="Tekstboks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0" name="Tekstboks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1" name="Tekstboks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2" name="Tekstboks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3" name="Tekstboks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4" name="Tekstboks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5" name="Tekstboks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6" name="Tekstboks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 </a:t>
              </a:r>
            </a:p>
          </p:txBody>
        </p:sp>
        <p:sp>
          <p:nvSpPr>
            <p:cNvPr id="27" name="Tekstboks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8" name="Tekstboks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29" name="Tekstboks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 </a:t>
              </a:r>
            </a:p>
          </p:txBody>
        </p:sp>
        <p:sp>
          <p:nvSpPr>
            <p:cNvPr id="30" name="Tekstboks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1" name="Tekstboks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2" name="Tekstboks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3" name="Tekstboks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4" name="Tekstboks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5" name="Tekstboks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6" name="Tekstboks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  <p:sp>
          <p:nvSpPr>
            <p:cNvPr id="37" name="Tekstboks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</a:p>
          </p:txBody>
        </p:sp>
      </p:grpSp>
      <p:sp>
        <p:nvSpPr>
          <p:cNvPr id="43" name="Plassholder for teks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4" name="Plassholder for teks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5" name="Plassholder for teks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6" name="Plassholder for teks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tabLst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7" name="Plassholder for teks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tabLst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8" name="Plassholder for teks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9" name="Plassholder for teks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0" name="Plassholder for teks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1" name="Plassholder for teks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2" name="Plassholder for teks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3" name="Plassholder for teks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4" name="Plassholder for teks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5" name="Plassholder for teks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6" name="Plassholder for teks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7" name="Plassholder for teks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8" name="Plassholder for teks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9" name="Plassholder for teks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0" name="Plassholder for teks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1" name="Plassholder for teks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2" name="Plassholder for teks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3" name="Plassholder for teks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4" name="Plassholder for teks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5" name="Plassholder for teks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6" name="Plassholder for teks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7" name="Plassholder for teks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73" name="Tekstboks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74" name="Plassholder for teks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80" name="Tekstboks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81" name="Plassholder for teks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87" name="Tekstboks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8" name="Plassholder for teks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96" name="Tekstboks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97" name="Plassholder for teks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05" name="Tekstboks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06" name="Plassholder for teks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13" name="Tekstboks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14" name="Plassholder for teks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15" name="Tekstboks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Søndag</a:t>
            </a:r>
          </a:p>
        </p:txBody>
      </p:sp>
      <p:sp>
        <p:nvSpPr>
          <p:cNvPr id="116" name="Tekstboks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Mandag</a:t>
            </a:r>
          </a:p>
        </p:txBody>
      </p:sp>
      <p:sp>
        <p:nvSpPr>
          <p:cNvPr id="117" name="Tekstboks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Tirsdag</a:t>
            </a:r>
          </a:p>
        </p:txBody>
      </p:sp>
      <p:sp>
        <p:nvSpPr>
          <p:cNvPr id="118" name="Tekstboks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Onsdag</a:t>
            </a:r>
          </a:p>
        </p:txBody>
      </p:sp>
      <p:sp>
        <p:nvSpPr>
          <p:cNvPr id="119" name="Tekstboks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Torsdag</a:t>
            </a:r>
          </a:p>
        </p:txBody>
      </p:sp>
      <p:sp>
        <p:nvSpPr>
          <p:cNvPr id="120" name="Tekstboks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Fredag</a:t>
            </a:r>
          </a:p>
        </p:txBody>
      </p:sp>
      <p:sp>
        <p:nvSpPr>
          <p:cNvPr id="121" name="Tekstboks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Lørdag</a:t>
            </a:r>
          </a:p>
        </p:txBody>
      </p:sp>
      <p:sp>
        <p:nvSpPr>
          <p:cNvPr id="122" name="Tekstboks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Tekstboks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Plassholder for teks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5" name="Plassholder for teks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6" name="Plassholder for teks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7" name="Tekstboks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Plassholder for teks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9" name="Tekstboks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Plassholder for teks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84" name="Tekstboks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Tekstboks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nb-NO" sz="5400" cap="small" dirty="0">
                <a:solidFill>
                  <a:srgbClr val="58B4FB"/>
                </a:solidFill>
                <a:latin typeface="Corbel" pitchFamily="34" charset="0"/>
              </a:rPr>
              <a:t>År</a:t>
            </a:r>
          </a:p>
        </p:txBody>
      </p:sp>
      <p:sp>
        <p:nvSpPr>
          <p:cNvPr id="199" name="Tekstboks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b-NO" dirty="0">
                <a:latin typeface="Corbel" pitchFamily="34" charset="0"/>
              </a:rPr>
              <a:t>Måned</a:t>
            </a:r>
          </a:p>
        </p:txBody>
      </p:sp>
      <p:sp>
        <p:nvSpPr>
          <p:cNvPr id="197" name="Rektangel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dirty="0">
              <a:latin typeface="Corbel" panose="020B0503020204020204" pitchFamily="34" charset="0"/>
            </a:endParaRPr>
          </a:p>
        </p:txBody>
      </p:sp>
      <p:sp>
        <p:nvSpPr>
          <p:cNvPr id="245" name="Plassholder for teks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6" name="Plassholder for teks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7" name="Plassholder for teks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8" name="Plassholder for teks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9" name="Plassholder for teks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50" name="Plassholder for teks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51" name="Tekstboks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2" name="Tekstboks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Tekstboks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Tekstboks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Tekstboks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Tekstboks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80197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nuar-utfor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38" name="Gruppe 23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39" name="Rett linje 23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Rett linje 23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Rett linje 24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Rett linje 24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Rett linje 24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Rett linje 24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1" name="Gruppe 230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32" name="Rett linje 23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Rett linje 23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Rett linje 23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Rett linje 234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Rett linje 23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Rett linje 23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4" name="Gruppe 223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25" name="Rett linje 22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Rett linje 22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Rett linje 22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Rett linje 227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Rett linje 22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Rett linje 22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7" name="Gruppe 216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18" name="Rett linje 217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Rett linje 218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Rett linje 219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Rett linje 220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Rett linje 221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Rett linje 222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0" name="Gruppe 209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11" name="Rett linje 210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Rett linje 21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Rett linje 212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Rett linje 213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Rett linje 21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Rett linje 21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3" name="Gruppe 20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04" name="Rett linje 203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Rett linje 204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Rett linje 205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Rett linje 206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Rett linje 207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Rett linje 208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Gruppe 201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86" name="Rett linje 185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Rett linje 186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Rett linje 187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Rett linje 188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Rett linje 189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Rett linje 1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e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ett linje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ett linje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ett linje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ett linje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ett linje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ett linje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boks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4" name="Tekstboks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5" name="Tekstboks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6" name="Tekstboks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7" name="Tekstboks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8" name="Tekstboks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19" name="Tekstboks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0" name="Tekstboks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1" name="Tekstboks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2" name="Tekstboks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3" name="Tekstboks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4" name="Tekstboks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5" name="Tekstboks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6" name="Tekstboks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 </a:t>
              </a:r>
            </a:p>
          </p:txBody>
        </p:sp>
        <p:sp>
          <p:nvSpPr>
            <p:cNvPr id="27" name="Tekstboks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8" name="Tekstboks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29" name="Tekstboks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 </a:t>
              </a:r>
            </a:p>
          </p:txBody>
        </p:sp>
        <p:sp>
          <p:nvSpPr>
            <p:cNvPr id="30" name="Tekstboks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1" name="Tekstboks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2" name="Tekstboks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3" name="Tekstboks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4" name="Tekstboks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5" name="Tekstboks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6" name="Tekstboks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  <p:sp>
          <p:nvSpPr>
            <p:cNvPr id="37" name="Tekstboks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</a:p>
          </p:txBody>
        </p:sp>
      </p:grpSp>
      <p:sp>
        <p:nvSpPr>
          <p:cNvPr id="43" name="Plassholder for teks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4" name="Plassholder for teks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5" name="Plassholder for teks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6" name="Plassholder for teks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7" name="Plassholder for teks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8" name="Plassholder for teks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9" name="Plassholder for teks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0" name="Plassholder for teks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1" name="Plassholder for teks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2" name="Plassholder for teks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3" name="Plassholder for teks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4" name="Plassholder for teks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tabLst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5" name="Plassholder for teks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tabLst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6" name="Plassholder for teks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7" name="Plassholder for teks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8" name="Plassholder for teks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9" name="Plassholder for teks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0" name="Plassholder for teks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1" name="Plassholder for teks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2" name="Plassholder for teks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3" name="Plassholder for teks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4" name="Plassholder for teks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5" name="Plassholder for teks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tabLst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6" name="Plassholder for teks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7" name="Plassholder for teks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73" name="Tekstboks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74" name="Plassholder for teks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80" name="Tekstboks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kern="1200" dirty="0">
                <a:solidFill>
                  <a:schemeClr val="accent1"/>
                </a:solidFill>
                <a:latin typeface="Corbel" panose="020B0503020204020204" pitchFamily="34" charset="0"/>
                <a:ea typeface="+mn-ea"/>
                <a:cs typeface="+mn-cs"/>
              </a:rPr>
              <a:t>5</a:t>
            </a:r>
          </a:p>
        </p:txBody>
      </p:sp>
      <p:sp>
        <p:nvSpPr>
          <p:cNvPr id="81" name="Plassholder for teks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87" name="Tekstboks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8" name="Plassholder for teks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96" name="Tekstboks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97" name="Plassholder for teks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05" name="Tekstboks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06" name="Plassholder for teks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13" name="Tekstboks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14" name="Plassholder for teks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15" name="Tekstboks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Søndag</a:t>
            </a:r>
          </a:p>
        </p:txBody>
      </p:sp>
      <p:sp>
        <p:nvSpPr>
          <p:cNvPr id="116" name="Tekstboks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Mandag</a:t>
            </a:r>
          </a:p>
        </p:txBody>
      </p:sp>
      <p:sp>
        <p:nvSpPr>
          <p:cNvPr id="117" name="Tekstboks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Tirsdag</a:t>
            </a:r>
          </a:p>
        </p:txBody>
      </p:sp>
      <p:sp>
        <p:nvSpPr>
          <p:cNvPr id="118" name="Tekstboks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Onsdag</a:t>
            </a:r>
          </a:p>
        </p:txBody>
      </p:sp>
      <p:sp>
        <p:nvSpPr>
          <p:cNvPr id="119" name="Tekstboks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Torsdag</a:t>
            </a:r>
          </a:p>
        </p:txBody>
      </p:sp>
      <p:sp>
        <p:nvSpPr>
          <p:cNvPr id="120" name="Tekstboks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Fredag</a:t>
            </a:r>
          </a:p>
        </p:txBody>
      </p:sp>
      <p:sp>
        <p:nvSpPr>
          <p:cNvPr id="121" name="Tekstboks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Lørdag</a:t>
            </a:r>
          </a:p>
        </p:txBody>
      </p:sp>
      <p:sp>
        <p:nvSpPr>
          <p:cNvPr id="122" name="Tekstboks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Tekstboks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Plassholder for teks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5" name="Plassholder for teks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6" name="Plassholder for teks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7" name="Tekstboks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Plassholder for teks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tabLst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9" name="Tekstboks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Plassholder for teks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84" name="Tekstboks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Tekstboks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nb-NO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boks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b-NO" dirty="0">
                <a:latin typeface="Corbel" pitchFamily="34" charset="0"/>
              </a:rPr>
              <a:t>Januar</a:t>
            </a:r>
          </a:p>
        </p:txBody>
      </p:sp>
      <p:sp>
        <p:nvSpPr>
          <p:cNvPr id="197" name="Rektangel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dirty="0">
              <a:latin typeface="Corbel" panose="020B0503020204020204" pitchFamily="34" charset="0"/>
            </a:endParaRPr>
          </a:p>
        </p:txBody>
      </p:sp>
      <p:sp>
        <p:nvSpPr>
          <p:cNvPr id="245" name="Plassholder for teks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6" name="Plassholder for teks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7" name="Plassholder for teks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8" name="Plassholder for teks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9" name="Plassholder for teks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50" name="Plassholder for teks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51" name="Tekstboks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kern="12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6</a:t>
            </a:r>
          </a:p>
        </p:txBody>
      </p:sp>
      <p:sp>
        <p:nvSpPr>
          <p:cNvPr id="252" name="Tekstboks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Tekstboks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Tekstboks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Tekstboks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Tekstboks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90557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bruar-utfor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e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e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ett linje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ett linje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ett linje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ett linje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ett linje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ett linje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e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ett linje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ett linje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ett linje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ett linje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ett linje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ett linje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e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ett linje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ett linje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ett linje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ett linje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ett linje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ett linje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e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ett linje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ett linje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ett linje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ett linje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ett linje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ett linje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e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ett linje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ett linje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ett linje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ett linje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ett linje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ett linje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e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ett linje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ett linje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ett linje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ett linje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ett linje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ett linje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ett linje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ett linje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ett linje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ett linje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ett linje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ett linje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e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ett linje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ett linje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ett linje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ett linje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ett linje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ett linje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boks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4" name="Tekstboks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5" name="Tekstboks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6" name="Tekstboks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7" name="Tekstboks 16"/>
            <p:cNvSpPr txBox="1"/>
            <p:nvPr userDrawn="1"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8" name="Tekstboks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9" name="Tekstboks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0" name="Tekstboks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1" name="Tekstboks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2" name="Tekstboks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3" name="Tekstboks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4" name="Tekstboks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5" name="Tekstboks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6" name="Tekstboks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7" name="Tekstboks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8" name="Tekstboks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9" name="Tekstboks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 </a:t>
              </a:r>
            </a:p>
          </p:txBody>
        </p:sp>
        <p:sp>
          <p:nvSpPr>
            <p:cNvPr id="30" name="Tekstboks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1" name="Tekstboks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2" name="Tekstboks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 </a:t>
              </a:r>
            </a:p>
          </p:txBody>
        </p:sp>
        <p:sp>
          <p:nvSpPr>
            <p:cNvPr id="33" name="Tekstboks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4" name="Tekstboks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5" name="Tekstboks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6" name="Tekstboks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accent1"/>
                  </a:solidFill>
                  <a:latin typeface="+mj-lt"/>
                </a:defRPr>
              </a:lvl1pPr>
            </a:lstStyle>
            <a:p>
              <a:pPr lvl="0" rtl="0"/>
              <a:r>
                <a:rPr lang="nb-NO" dirty="0"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7" name="Tekstboks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</p:grpSp>
      <p:sp>
        <p:nvSpPr>
          <p:cNvPr id="43" name="Plassholder for teks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4" name="Plassholder for teks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tabLst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5" name="Plassholder for teks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6" name="Plassholder for teks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7" name="Plassholder for teks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8" name="Plassholder for teks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9" name="Plassholder for teks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0" name="Plassholder for teks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1" name="Plassholder for teks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2" name="Plassholder for teks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3" name="Plassholder for teks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4" name="Plassholder for teks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5" name="Plassholder for teks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6" name="Plassholder for teks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7" name="Plassholder for teks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8" name="Plassholder for teks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9" name="Plassholder for teks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0" name="Plassholder for teks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1" name="Plassholder for teks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2" name="Plassholder for teks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3" name="Plassholder for teks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4" name="Plassholder for teks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5" name="Plassholder for teks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tabLst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6" name="Plassholder for teks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tabLst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7" name="Plassholder for teks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73" name="Tekstboks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74" name="Plassholder for teks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80" name="Tekstboks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1" name="Plassholder for teks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87" name="Tekstboks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8" name="Plassholder for teks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96" name="Tekstboks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97" name="Plassholder for teks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05" name="Tekstboks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06" name="Plassholder for teks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13" name="Tekstboks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14" name="Plassholder for teks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15" name="Tekstboks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Søndag</a:t>
            </a:r>
          </a:p>
        </p:txBody>
      </p:sp>
      <p:sp>
        <p:nvSpPr>
          <p:cNvPr id="116" name="Tekstboks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Mandag</a:t>
            </a:r>
          </a:p>
        </p:txBody>
      </p:sp>
      <p:sp>
        <p:nvSpPr>
          <p:cNvPr id="117" name="Tekstboks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Tirsdag</a:t>
            </a:r>
          </a:p>
        </p:txBody>
      </p:sp>
      <p:sp>
        <p:nvSpPr>
          <p:cNvPr id="118" name="Tekstboks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Onsdag</a:t>
            </a:r>
          </a:p>
        </p:txBody>
      </p:sp>
      <p:sp>
        <p:nvSpPr>
          <p:cNvPr id="119" name="Tekstboks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Torsdag</a:t>
            </a:r>
          </a:p>
        </p:txBody>
      </p:sp>
      <p:sp>
        <p:nvSpPr>
          <p:cNvPr id="120" name="Tekstboks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Fredag</a:t>
            </a:r>
          </a:p>
        </p:txBody>
      </p:sp>
      <p:sp>
        <p:nvSpPr>
          <p:cNvPr id="121" name="Tekstboks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Lørdag</a:t>
            </a:r>
          </a:p>
        </p:txBody>
      </p:sp>
      <p:sp>
        <p:nvSpPr>
          <p:cNvPr id="122" name="Tekstboks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Tekstboks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Plassholder for teks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5" name="Plassholder for teks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6" name="Plassholder for teks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7" name="Tekstboks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Plassholder for teks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9" name="Tekstboks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Plassholder for teks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84" name="Tekstboks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Tekstboks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nb-NO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boks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b-NO" dirty="0">
                <a:latin typeface="Corbel" pitchFamily="34" charset="0"/>
              </a:rPr>
              <a:t>Februar</a:t>
            </a:r>
          </a:p>
        </p:txBody>
      </p:sp>
      <p:sp>
        <p:nvSpPr>
          <p:cNvPr id="197" name="Rektangel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dirty="0">
              <a:latin typeface="Corbel" panose="020B0503020204020204" pitchFamily="34" charset="0"/>
            </a:endParaRPr>
          </a:p>
        </p:txBody>
      </p:sp>
      <p:sp>
        <p:nvSpPr>
          <p:cNvPr id="245" name="Plassholder for teks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6" name="Plassholder for teks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7" name="Plassholder for teks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8" name="Plassholder for teks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9" name="Plassholder for teks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50" name="Plassholder for teks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51" name="Tekstboks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2" name="Tekstboks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Tekstboks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Tekstboks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Tekstboks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Tekstboks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01271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s-utfor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e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e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ett linje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ett linje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ett linje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ett linje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ett linje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ett linje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e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ett linje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ett linje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ett linje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ett linje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ett linje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ett linje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e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ett linje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ett linje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ett linje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ett linje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ett linje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ett linje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e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ett linje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ett linje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ett linje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ett linje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ett linje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ett linje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e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ett linje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ett linje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ett linje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ett linje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ett linje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ett linje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e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ett linje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ett linje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ett linje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ett linje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ett linje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ett linje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ett linje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ett linje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ett linje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ett linje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ett linje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ett linje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e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ett linje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ett linje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ett linje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ett linje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ett linje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ett linje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boks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4" name="Tekstboks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5" name="Tekstboks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6" name="Tekstboks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7" name="Tekstboks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8" name="Tekstboks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9" name="Tekstboks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0" name="Tekstboks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1" name="Tekstboks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2" name="Tekstboks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3" name="Tekstboks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4" name="Tekstboks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5" name="Tekstboks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6" name="Tekstboks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7" name="Tekstboks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8" name="Tekstboks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9" name="Tekstboks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 </a:t>
              </a:r>
            </a:p>
          </p:txBody>
        </p:sp>
        <p:sp>
          <p:nvSpPr>
            <p:cNvPr id="30" name="Tekstboks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1" name="Tekstboks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2" name="Tekstboks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 </a:t>
              </a:r>
            </a:p>
          </p:txBody>
        </p:sp>
        <p:sp>
          <p:nvSpPr>
            <p:cNvPr id="33" name="Tekstboks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4" name="Tekstboks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5" name="Tekstboks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6" name="Tekstboks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7" name="Tekstboks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</p:grpSp>
      <p:sp>
        <p:nvSpPr>
          <p:cNvPr id="43" name="Plassholder for teks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4" name="Plassholder for teks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5" name="Plassholder for teks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6" name="Plassholder for teks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7" name="Plassholder for teks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8" name="Plassholder for teks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9" name="Plassholder for teks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0" name="Plassholder for teks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1" name="Plassholder for teks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2" name="Plassholder for teks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3" name="Plassholder for teks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4" name="Plassholder for teks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5" name="Plassholder for teks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6" name="Plassholder for teks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7" name="Plassholder for teks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8" name="Plassholder for teks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9" name="Plassholder for teks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0" name="Plassholder for teks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1" name="Plassholder for teks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2" name="Plassholder for teks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3" name="Plassholder for teks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4" name="Plassholder for teks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5" name="Plassholder for teks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6" name="Plassholder for teks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7" name="Plassholder for teks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73" name="Tekstboks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74" name="Plassholder for teks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80" name="Tekstboks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1" name="Plassholder for teks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87" name="Tekstboks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8" name="Plassholder for teks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96" name="Tekstboks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97" name="Plassholder for teks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05" name="Tekstboks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06" name="Plassholder for teks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13" name="Tekstboks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14" name="Plassholder for teks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15" name="Tekstboks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Søndag</a:t>
            </a:r>
          </a:p>
        </p:txBody>
      </p:sp>
      <p:sp>
        <p:nvSpPr>
          <p:cNvPr id="116" name="Tekstboks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Mandag</a:t>
            </a:r>
          </a:p>
        </p:txBody>
      </p:sp>
      <p:sp>
        <p:nvSpPr>
          <p:cNvPr id="117" name="Tekstboks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Tirsdag</a:t>
            </a:r>
          </a:p>
        </p:txBody>
      </p:sp>
      <p:sp>
        <p:nvSpPr>
          <p:cNvPr id="118" name="Tekstboks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Onsdag</a:t>
            </a:r>
          </a:p>
        </p:txBody>
      </p:sp>
      <p:sp>
        <p:nvSpPr>
          <p:cNvPr id="119" name="Tekstboks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Torsdag</a:t>
            </a:r>
          </a:p>
        </p:txBody>
      </p:sp>
      <p:sp>
        <p:nvSpPr>
          <p:cNvPr id="120" name="Tekstboks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Fredag</a:t>
            </a:r>
          </a:p>
        </p:txBody>
      </p:sp>
      <p:sp>
        <p:nvSpPr>
          <p:cNvPr id="121" name="Tekstboks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Lørdag</a:t>
            </a:r>
          </a:p>
        </p:txBody>
      </p:sp>
      <p:sp>
        <p:nvSpPr>
          <p:cNvPr id="122" name="Tekstboks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3" name="Tekstboks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24" name="Plassholder for teks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5" name="Plassholder for teks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6" name="Plassholder for teks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7" name="Tekstboks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8" name="Plassholder for teks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9" name="Tekstboks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82" name="Plassholder for teks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84" name="Tekstboks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98" name="Tekstboks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nb-NO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boks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b-NO" dirty="0">
                <a:latin typeface="Corbel" pitchFamily="34" charset="0"/>
              </a:rPr>
              <a:t>Mars</a:t>
            </a:r>
          </a:p>
        </p:txBody>
      </p:sp>
      <p:sp>
        <p:nvSpPr>
          <p:cNvPr id="197" name="Rektangel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dirty="0">
              <a:latin typeface="Corbel" panose="020B0503020204020204" pitchFamily="34" charset="0"/>
            </a:endParaRPr>
          </a:p>
        </p:txBody>
      </p:sp>
      <p:sp>
        <p:nvSpPr>
          <p:cNvPr id="245" name="Plassholder for teks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6" name="Plassholder for teks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7" name="Plassholder for teks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8" name="Plassholder for teks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9" name="Plassholder for teks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50" name="Plassholder for teks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51" name="Tekstboks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2" name="Tekstboks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3" name="Tekstboks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4" name="Tekstboks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5" name="Tekstboks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6" name="Tekstboks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94702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ril-utfor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e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e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ett linje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ett linje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ett linje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ett linje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ett linje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ett linje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e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ett linje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ett linje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ett linje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ett linje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ett linje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ett linje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e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ett linje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ett linje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ett linje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ett linje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ett linje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ett linje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e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ett linje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ett linje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ett linje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ett linje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ett linje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ett linje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e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ett linje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ett linje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ett linje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ett linje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ett linje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ett linje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e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ett linje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ett linje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ett linje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ett linje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ett linje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ett linje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ett linje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ett linje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ett linje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ett linje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ett linje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ett linje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e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ett linje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ett linje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ett linje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ett linje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ett linje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ett linje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boks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</a:t>
              </a:r>
            </a:p>
          </p:txBody>
        </p:sp>
        <p:sp>
          <p:nvSpPr>
            <p:cNvPr id="14" name="Tekstboks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5" name="Tekstboks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6" name="Tekstboks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7" name="Tekstboks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8" name="Tekstboks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9" name="Tekstboks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20" name="Tekstboks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1" name="Tekstboks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2" name="Tekstboks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3" name="Tekstboks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4" name="Tekstboks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5" name="Tekstboks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6" name="Tekstboks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7" name="Tekstboks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8" name="Tekstboks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9" name="Tekstboks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30" name="Tekstboks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1" name="Tekstboks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2" name="Tekstboks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 </a:t>
              </a:r>
            </a:p>
          </p:txBody>
        </p:sp>
        <p:sp>
          <p:nvSpPr>
            <p:cNvPr id="33" name="Tekstboks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4" name="Tekstboks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5" name="Tekstboks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 </a:t>
              </a:r>
            </a:p>
          </p:txBody>
        </p:sp>
        <p:sp>
          <p:nvSpPr>
            <p:cNvPr id="36" name="Tekstboks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7" name="Tekstboks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</p:grpSp>
      <p:sp>
        <p:nvSpPr>
          <p:cNvPr id="43" name="Plassholder for teks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4" name="Plassholder for teks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5" name="Plassholder for teks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6" name="Plassholder for teks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7" name="Plassholder for teks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8" name="Plassholder for teks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9" name="Plassholder for teks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0" name="Plassholder for teks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1" name="Plassholder for teks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2" name="Plassholder for teks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3" name="Plassholder for teks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4" name="Plassholder for teks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5" name="Plassholder for teks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6" name="Plassholder for teks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7" name="Plassholder for teks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8" name="Plassholder for teks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9" name="Plassholder for teks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tabLst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0" name="Plassholder for teks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1" name="Plassholder for teks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2" name="Plassholder for teks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3" name="Plassholder for teks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4" name="Plassholder for teks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5" name="Plassholder for teks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6" name="Plassholder for teks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7" name="Plassholder for teks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73" name="Tekstboks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74" name="Plassholder for teks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80" name="Tekstboks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kern="12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30</a:t>
            </a:r>
          </a:p>
        </p:txBody>
      </p:sp>
      <p:sp>
        <p:nvSpPr>
          <p:cNvPr id="81" name="Plassholder for teks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87" name="Tekstboks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88" name="Plassholder for teks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96" name="Tekstboks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97" name="Plassholder for teks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05" name="Tekstboks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06" name="Plassholder for teks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13" name="Tekstboks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14" name="Plassholder for teks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15" name="Tekstboks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Søndag</a:t>
            </a:r>
          </a:p>
        </p:txBody>
      </p:sp>
      <p:sp>
        <p:nvSpPr>
          <p:cNvPr id="116" name="Tekstboks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Mandag</a:t>
            </a:r>
          </a:p>
        </p:txBody>
      </p:sp>
      <p:sp>
        <p:nvSpPr>
          <p:cNvPr id="117" name="Tekstboks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Tirsdag</a:t>
            </a:r>
          </a:p>
        </p:txBody>
      </p:sp>
      <p:sp>
        <p:nvSpPr>
          <p:cNvPr id="118" name="Tekstboks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Onsdag</a:t>
            </a:r>
          </a:p>
        </p:txBody>
      </p:sp>
      <p:sp>
        <p:nvSpPr>
          <p:cNvPr id="119" name="Tekstboks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Torsdag</a:t>
            </a:r>
          </a:p>
        </p:txBody>
      </p:sp>
      <p:sp>
        <p:nvSpPr>
          <p:cNvPr id="120" name="Tekstboks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Fredag</a:t>
            </a:r>
          </a:p>
        </p:txBody>
      </p:sp>
      <p:sp>
        <p:nvSpPr>
          <p:cNvPr id="121" name="Tekstboks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Lørdag</a:t>
            </a:r>
          </a:p>
        </p:txBody>
      </p:sp>
      <p:sp>
        <p:nvSpPr>
          <p:cNvPr id="122" name="Tekstboks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3" name="Tekstboks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24" name="Plassholder for teks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5" name="Plassholder for teks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6" name="Plassholder for teks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7" name="Tekstboks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8" name="Plassholder for teks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9" name="Tekstboks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82" name="Plassholder for teks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84" name="Tekstboks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98" name="Tekstboks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nb-NO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boks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b-NO" dirty="0">
                <a:latin typeface="Corbel" pitchFamily="34" charset="0"/>
              </a:rPr>
              <a:t>April</a:t>
            </a:r>
          </a:p>
        </p:txBody>
      </p:sp>
      <p:sp>
        <p:nvSpPr>
          <p:cNvPr id="197" name="Rektangel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dirty="0">
              <a:latin typeface="Corbel" panose="020B0503020204020204" pitchFamily="34" charset="0"/>
            </a:endParaRPr>
          </a:p>
        </p:txBody>
      </p:sp>
      <p:sp>
        <p:nvSpPr>
          <p:cNvPr id="246" name="Plassholder for teks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tabLst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7" name="Plassholder for teks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8" name="Plassholder for teks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9" name="Plassholder for teks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50" name="Plassholder for teks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51" name="Tekstboks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252" name="Tekstboks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3" name="Tekstboks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4" name="Tekstboks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5" name="Tekstboks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6" name="Tekstboks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153" name="Plassholder for tekst 167">
            <a:extLst>
              <a:ext uri="{FF2B5EF4-FFF2-40B4-BE49-F238E27FC236}">
                <a16:creationId xmlns:a16="http://schemas.microsoft.com/office/drawing/2014/main" id="{8A433D4D-272A-49A4-AC1D-DEC9400B82CA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</p:spTree>
    <p:extLst>
      <p:ext uri="{BB962C8B-B14F-4D97-AF65-F5344CB8AC3E}">
        <p14:creationId xmlns:p14="http://schemas.microsoft.com/office/powerpoint/2010/main" val="184726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-utfor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e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e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ett linje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ett linje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ett linje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ett linje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ett linje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ett linje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e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ett linje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ett linje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ett linje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ett linje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ett linje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ett linje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e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ett linje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ett linje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ett linje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ett linje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ett linje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ett linje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e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ett linje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ett linje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ett linje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ett linje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ett linje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ett linje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e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ett linje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ett linje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ett linje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ett linje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ett linje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ett linje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e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ett linje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ett linje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ett linje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ett linje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ett linje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ett linje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ett linje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ett linje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ett linje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ett linje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ett linje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ett linje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e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ett linje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ett linje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ett linje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ett linje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ett linje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ett linje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boks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4" name="Tekstboks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5" name="Tekstboks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6" name="Tekstboks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7" name="Tekstboks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8" name="Tekstboks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9" name="Tekstboks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0" name="Tekstboks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1" name="Tekstboks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2" name="Tekstboks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3" name="Tekstboks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4" name="Tekstboks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5" name="Tekstboks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6" name="Tekstboks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7" name="Tekstboks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 </a:t>
              </a:r>
            </a:p>
          </p:txBody>
        </p:sp>
        <p:sp>
          <p:nvSpPr>
            <p:cNvPr id="28" name="Tekstboks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9" name="Tekstboks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0" name="Tekstboks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 </a:t>
              </a:r>
            </a:p>
          </p:txBody>
        </p:sp>
        <p:sp>
          <p:nvSpPr>
            <p:cNvPr id="31" name="Tekstboks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2" name="Tekstboks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3" name="Tekstboks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4" name="Tekstboks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5" name="Tekstboks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6" name="Tekstboks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7" name="Tekstboks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</p:grpSp>
      <p:sp>
        <p:nvSpPr>
          <p:cNvPr id="43" name="Plassholder for teks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4" name="Plassholder for teks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5" name="Plassholder for teks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6" name="Plassholder for teks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7" name="Plassholder for teks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8" name="Plassholder for teks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9" name="Plassholder for teks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0" name="Plassholder for teks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1" name="Plassholder for teks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2" name="Plassholder for teks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3" name="Plassholder for teks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4" name="Plassholder for teks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5" name="Plassholder for teks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6" name="Plassholder for teks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7" name="Plassholder for teks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8" name="Plassholder for teks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9" name="Plassholder for teks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0" name="Plassholder for teks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1" name="Plassholder for teks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2" name="Plassholder for teks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3" name="Plassholder for teks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4" name="Plassholder for teks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5" name="Plassholder for teks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6" name="Plassholder for teks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7" name="Plassholder for teks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73" name="Tekstboks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74" name="Plassholder for teks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80" name="Tekstboks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1" name="Plassholder for teks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87" name="Tekstboks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88" name="Plassholder for teks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tabLst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96" name="Tekstboks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97" name="Plassholder for teks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05" name="Tekstboks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06" name="Plassholder for teks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13" name="Tekstboks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14" name="Plassholder for teks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15" name="Tekstboks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Søndag</a:t>
            </a:r>
          </a:p>
        </p:txBody>
      </p:sp>
      <p:sp>
        <p:nvSpPr>
          <p:cNvPr id="116" name="Tekstboks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Mandag</a:t>
            </a:r>
          </a:p>
        </p:txBody>
      </p:sp>
      <p:sp>
        <p:nvSpPr>
          <p:cNvPr id="117" name="Tekstboks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Tirsdag</a:t>
            </a:r>
          </a:p>
        </p:txBody>
      </p:sp>
      <p:sp>
        <p:nvSpPr>
          <p:cNvPr id="118" name="Tekstboks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Onsdag</a:t>
            </a:r>
          </a:p>
        </p:txBody>
      </p:sp>
      <p:sp>
        <p:nvSpPr>
          <p:cNvPr id="119" name="Tekstboks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Torsdag</a:t>
            </a:r>
          </a:p>
        </p:txBody>
      </p:sp>
      <p:sp>
        <p:nvSpPr>
          <p:cNvPr id="120" name="Tekstboks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Fredag</a:t>
            </a:r>
          </a:p>
        </p:txBody>
      </p:sp>
      <p:sp>
        <p:nvSpPr>
          <p:cNvPr id="121" name="Tekstboks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Lørdag</a:t>
            </a:r>
          </a:p>
        </p:txBody>
      </p:sp>
      <p:sp>
        <p:nvSpPr>
          <p:cNvPr id="122" name="Tekstboks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3" name="Tekstboks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4" name="Plassholder for teks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5" name="Plassholder for teks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6" name="Plassholder for teks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tabLst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7" name="Tekstboks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8" name="Plassholder for teks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9" name="Tekstboks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82" name="Plassholder for teks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84" name="Tekstboks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98" name="Tekstboks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nb-NO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boks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b-NO" dirty="0">
                <a:latin typeface="Corbel" pitchFamily="34" charset="0"/>
              </a:rPr>
              <a:t>Mai</a:t>
            </a:r>
          </a:p>
        </p:txBody>
      </p:sp>
      <p:sp>
        <p:nvSpPr>
          <p:cNvPr id="197" name="Rektangel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dirty="0">
              <a:latin typeface="Corbel" panose="020B0503020204020204" pitchFamily="34" charset="0"/>
            </a:endParaRPr>
          </a:p>
        </p:txBody>
      </p:sp>
      <p:sp>
        <p:nvSpPr>
          <p:cNvPr id="245" name="Plassholder for teks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6" name="Plassholder for teks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7" name="Plassholder for teks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8" name="Plassholder for teks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9" name="Plassholder for teks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50" name="Plassholder for teks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51" name="Tekstboks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2" name="Tekstboks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3" name="Tekstboks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4" name="Tekstboks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5" name="Tekstboks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6" name="Tekstboks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70477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ni-utfor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e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e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ett linje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ett linje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ett linje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ett linje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ett linje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ett linje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e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ett linje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ett linje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ett linje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ett linje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ett linje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ett linje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e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ett linje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ett linje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ett linje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ett linje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ett linje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ett linje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e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ett linje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ett linje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ett linje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ett linje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ett linje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ett linje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e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ett linje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ett linje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ett linje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ett linje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ett linje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ett linje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e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ett linje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ett linje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ett linje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ett linje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ett linje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ett linje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ett linje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ett linje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ett linje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ett linje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ett linje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ett linje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e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ett linje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ett linje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ett linje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ett linje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ett linje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ett linje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boks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4" name="Tekstboks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5" name="Tekstboks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6" name="Tekstboks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7" name="Tekstboks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8" name="Tekstboks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9" name="Tekstboks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0" name="Tekstboks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1" name="Tekstboks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2" name="Tekstboks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3" name="Tekstboks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4" name="Tekstboks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5" name="Tekstboks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6" name="Tekstboks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7" name="Tekstboks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8" name="Tekstboks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9" name="Tekstboks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0" name="Tekstboks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 </a:t>
              </a:r>
            </a:p>
          </p:txBody>
        </p:sp>
        <p:sp>
          <p:nvSpPr>
            <p:cNvPr id="31" name="Tekstboks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2" name="Tekstboks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3" name="Tekstboks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 </a:t>
              </a:r>
            </a:p>
          </p:txBody>
        </p:sp>
        <p:sp>
          <p:nvSpPr>
            <p:cNvPr id="34" name="Tekstboks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5" name="Tekstboks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6" name="Tekstboks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7" name="Tekstboks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</p:grpSp>
      <p:sp>
        <p:nvSpPr>
          <p:cNvPr id="43" name="Plassholder for teks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4" name="Plassholder for teks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5" name="Plassholder for teks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6" name="Plassholder for teks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7" name="Plassholder for teks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8" name="Plassholder for teks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9" name="Plassholder for teks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0" name="Plassholder for teks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1" name="Plassholder for teks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2" name="Plassholder for teks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3" name="Plassholder for teks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4" name="Plassholder for teks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5" name="Plassholder for teks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6" name="Plassholder for teks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7" name="Plassholder for teks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8" name="Plassholder for teks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9" name="Plassholder for teks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0" name="Plassholder for teks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1" name="Plassholder for teks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2" name="Plassholder for teks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3" name="Plassholder for teks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4" name="Plassholder for teks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5" name="Plassholder for teks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6" name="Plassholder for teks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7" name="Plassholder for teks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73" name="Tekstboks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74" name="Plassholder for teks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80" name="Tekstboks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1" name="Plassholder for teks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87" name="Tekstboks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88" name="Plassholder for teks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96" name="Tekstboks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97" name="Plassholder for teks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05" name="Tekstboks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06" name="Plassholder for teks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13" name="Tekstboks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14" name="Plassholder for teks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15" name="Tekstboks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Søndag</a:t>
            </a:r>
          </a:p>
        </p:txBody>
      </p:sp>
      <p:sp>
        <p:nvSpPr>
          <p:cNvPr id="116" name="Tekstboks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Mandag</a:t>
            </a:r>
          </a:p>
        </p:txBody>
      </p:sp>
      <p:sp>
        <p:nvSpPr>
          <p:cNvPr id="117" name="Tekstboks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Tirsdag</a:t>
            </a:r>
          </a:p>
        </p:txBody>
      </p:sp>
      <p:sp>
        <p:nvSpPr>
          <p:cNvPr id="118" name="Tekstboks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Onsdag</a:t>
            </a:r>
          </a:p>
        </p:txBody>
      </p:sp>
      <p:sp>
        <p:nvSpPr>
          <p:cNvPr id="119" name="Tekstboks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Torsdag</a:t>
            </a:r>
          </a:p>
        </p:txBody>
      </p:sp>
      <p:sp>
        <p:nvSpPr>
          <p:cNvPr id="120" name="Tekstboks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Fredag</a:t>
            </a:r>
          </a:p>
        </p:txBody>
      </p:sp>
      <p:sp>
        <p:nvSpPr>
          <p:cNvPr id="121" name="Tekstboks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Lørdag</a:t>
            </a:r>
          </a:p>
        </p:txBody>
      </p:sp>
      <p:sp>
        <p:nvSpPr>
          <p:cNvPr id="122" name="Tekstboks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3" name="Tekstboks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4" name="Plassholder for teks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5" name="Plassholder for teks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6" name="Plassholder for teks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7" name="Tekstboks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8" name="Plassholder for teks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9" name="Tekstboks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82" name="Plassholder for teks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84" name="Tekstboks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98" name="Tekstboks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nb-NO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boks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b-NO" dirty="0">
                <a:latin typeface="Corbel" pitchFamily="34" charset="0"/>
              </a:rPr>
              <a:t>Juni</a:t>
            </a:r>
          </a:p>
        </p:txBody>
      </p:sp>
      <p:sp>
        <p:nvSpPr>
          <p:cNvPr id="197" name="Rektangel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dirty="0">
              <a:latin typeface="Corbel" panose="020B0503020204020204" pitchFamily="34" charset="0"/>
            </a:endParaRPr>
          </a:p>
        </p:txBody>
      </p:sp>
      <p:sp>
        <p:nvSpPr>
          <p:cNvPr id="245" name="Plassholder for teks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6" name="Plassholder for teks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7" name="Plassholder for teks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8" name="Plassholder for teks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9" name="Plassholder for teks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50" name="Plassholder for teks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51" name="Tekstboks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2" name="Tekstboks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3" name="Tekstboks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4" name="Tekstboks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5" name="Tekstboks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6" name="Tekstboks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87827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li-utfor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e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e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ett linje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ett linje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ett linje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ett linje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ett linje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ett linje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e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ett linje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ett linje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ett linje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ett linje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ett linje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ett linje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e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ett linje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ett linje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ett linje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ett linje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ett linje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ett linje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e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ett linje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ett linje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ett linje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ett linje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ett linje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ett linje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e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ett linje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ett linje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ett linje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ett linje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ett linje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ett linje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e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ett linje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ett linje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ett linje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ett linje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ett linje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ett linje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ett linje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ett linje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ett linje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ett linje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ett linje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ett linje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e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ett linje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ett linje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ett linje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ett linje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ett linje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ett linje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boks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</a:t>
              </a:r>
            </a:p>
          </p:txBody>
        </p:sp>
        <p:sp>
          <p:nvSpPr>
            <p:cNvPr id="14" name="Tekstboks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5" name="Tekstboks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6" name="Tekstboks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7" name="Tekstboks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8" name="Tekstboks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9" name="Tekstboks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20" name="Tekstboks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1" name="Tekstboks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2" name="Tekstboks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3" name="Tekstboks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4" name="Tekstboks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5" name="Tekstboks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6" name="Tekstboks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7" name="Tekstboks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8" name="Tekstboks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9" name="Tekstboks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30" name="Tekstboks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1" name="Tekstboks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2" name="Tekstboks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 </a:t>
              </a:r>
            </a:p>
          </p:txBody>
        </p:sp>
        <p:sp>
          <p:nvSpPr>
            <p:cNvPr id="33" name="Tekstboks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4" name="Tekstboks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5" name="Tekstboks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 </a:t>
              </a:r>
            </a:p>
          </p:txBody>
        </p:sp>
        <p:sp>
          <p:nvSpPr>
            <p:cNvPr id="36" name="Tekstboks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7" name="Tekstboks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b-NO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</p:grpSp>
      <p:sp>
        <p:nvSpPr>
          <p:cNvPr id="43" name="Plassholder for teks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4" name="Plassholder for teks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5" name="Plassholder for teks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6" name="Plassholder for teks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7" name="Plassholder for teks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8" name="Plassholder for teks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49" name="Plassholder for teks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0" name="Plassholder for teks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1" name="Plassholder for teks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2" name="Plassholder for teks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3" name="Plassholder for teks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4" name="Plassholder for teks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5" name="Plassholder for teks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6" name="Plassholder for teks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7" name="Plassholder for teks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8" name="Plassholder for teks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59" name="Plassholder for teks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0" name="Plassholder for teks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1" name="Plassholder for teks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2" name="Plassholder for teks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3" name="Plassholder for teks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4" name="Plassholder for teks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5" name="Plassholder for teks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6" name="Plassholder for teks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67" name="Plassholder for teks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73" name="Tekstboks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74" name="Plassholder for teks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80" name="Tekstboks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81" name="Plassholder for teks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87" name="Tekstboks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88" name="Plassholder for teks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96" name="Tekstboks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97" name="Plassholder for teks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05" name="Tekstboks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06" name="Plassholder for teks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13" name="Tekstboks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25</a:t>
            </a:r>
          </a:p>
        </p:txBody>
      </p:sp>
      <p:sp>
        <p:nvSpPr>
          <p:cNvPr id="114" name="Plassholder for teks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15" name="Tekstboks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Søndag</a:t>
            </a:r>
          </a:p>
        </p:txBody>
      </p:sp>
      <p:sp>
        <p:nvSpPr>
          <p:cNvPr id="116" name="Tekstboks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Mandag</a:t>
            </a:r>
          </a:p>
        </p:txBody>
      </p:sp>
      <p:sp>
        <p:nvSpPr>
          <p:cNvPr id="117" name="Tekstboks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Tirsdag</a:t>
            </a:r>
          </a:p>
        </p:txBody>
      </p:sp>
      <p:sp>
        <p:nvSpPr>
          <p:cNvPr id="118" name="Tekstboks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Onsdag</a:t>
            </a:r>
          </a:p>
        </p:txBody>
      </p:sp>
      <p:sp>
        <p:nvSpPr>
          <p:cNvPr id="119" name="Tekstboks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Torsdag</a:t>
            </a:r>
          </a:p>
        </p:txBody>
      </p:sp>
      <p:sp>
        <p:nvSpPr>
          <p:cNvPr id="120" name="Tekstboks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Fredag</a:t>
            </a:r>
          </a:p>
        </p:txBody>
      </p:sp>
      <p:sp>
        <p:nvSpPr>
          <p:cNvPr id="121" name="Tekstboks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b-NO" sz="1600" dirty="0">
                <a:solidFill>
                  <a:schemeClr val="accent1"/>
                </a:solidFill>
                <a:latin typeface="Corbel" panose="020B0503020204020204" pitchFamily="34" charset="0"/>
              </a:rPr>
              <a:t>Lørdag</a:t>
            </a:r>
          </a:p>
        </p:txBody>
      </p:sp>
      <p:sp>
        <p:nvSpPr>
          <p:cNvPr id="122" name="Tekstboks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3" name="Tekstboks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24" name="Plassholder for teks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5" name="Plassholder for teks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6" name="Plassholder for teks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7" name="Tekstboks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nb-NO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8" name="Plassholder for teks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29" name="Tekstboks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82" name="Plassholder for teks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184" name="Tekstboks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98" name="Tekstboks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nb-NO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boks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b-NO" dirty="0">
                <a:latin typeface="Corbel" pitchFamily="34" charset="0"/>
              </a:rPr>
              <a:t>Juli</a:t>
            </a:r>
          </a:p>
        </p:txBody>
      </p:sp>
      <p:sp>
        <p:nvSpPr>
          <p:cNvPr id="197" name="Rektangel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dirty="0">
              <a:latin typeface="Corbel" panose="020B0503020204020204" pitchFamily="34" charset="0"/>
            </a:endParaRPr>
          </a:p>
        </p:txBody>
      </p:sp>
      <p:sp>
        <p:nvSpPr>
          <p:cNvPr id="245" name="Plassholder for teks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6" name="Plassholder for teks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7" name="Plassholder for teks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8" name="Plassholder for teks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49" name="Plassholder for teks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50" name="Plassholder for teks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b-NO" dirty="0"/>
              <a:t>Klikk for å legge til tekst</a:t>
            </a:r>
          </a:p>
        </p:txBody>
      </p:sp>
      <p:sp>
        <p:nvSpPr>
          <p:cNvPr id="251" name="Tekstboks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252" name="Tekstboks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253" name="Tekstboks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4" name="Tekstboks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5" name="Tekstboks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6" name="Tekstboks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b-NO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6223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ktangel 52"/>
          <p:cNvSpPr/>
          <p:nvPr/>
        </p:nvSpPr>
        <p:spPr bwMode="hidden">
          <a:xfrm>
            <a:off x="1143000" y="-1"/>
            <a:ext cx="8000999" cy="150734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7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dirty="0">
              <a:latin typeface="Corbel" panose="020B0503020204020204" pitchFamily="34" charset="0"/>
            </a:endParaRPr>
          </a:p>
        </p:txBody>
      </p:sp>
      <p:sp>
        <p:nvSpPr>
          <p:cNvPr id="46" name="Rektangel 45"/>
          <p:cNvSpPr/>
          <p:nvPr/>
        </p:nvSpPr>
        <p:spPr bwMode="hidden">
          <a:xfrm>
            <a:off x="1143000" y="1524000"/>
            <a:ext cx="7726680" cy="5119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dirty="0">
              <a:latin typeface="Corbel" panose="020B0503020204020204" pitchFamily="34" charset="0"/>
            </a:endParaRPr>
          </a:p>
        </p:txBody>
      </p:sp>
      <p:sp>
        <p:nvSpPr>
          <p:cNvPr id="47" name="Rektangel 46"/>
          <p:cNvSpPr/>
          <p:nvPr/>
        </p:nvSpPr>
        <p:spPr bwMode="hidden">
          <a:xfrm>
            <a:off x="1143000" y="1081823"/>
            <a:ext cx="8001000" cy="4480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dirty="0">
              <a:latin typeface="Corbel" panose="020B0503020204020204" pitchFamily="34" charset="0"/>
            </a:endParaRPr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143000" y="94861"/>
            <a:ext cx="7620000" cy="1143000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lvl="0" rtl="0"/>
            <a:r>
              <a:rPr lang="nb-NO" dirty="0"/>
              <a:t>Klikk for å legge til tittel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19200" y="1600200"/>
            <a:ext cx="75438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 dirty="0"/>
              <a:t>Klikk for å legge til tekst</a:t>
            </a:r>
          </a:p>
          <a:p>
            <a:pPr lvl="1" rtl="0"/>
            <a:r>
              <a:rPr lang="nb-NO" dirty="0"/>
              <a:t>Andre nivå</a:t>
            </a:r>
          </a:p>
          <a:p>
            <a:pPr lvl="2" rtl="0"/>
            <a:r>
              <a:rPr lang="nb-NO" dirty="0"/>
              <a:t>Tredje nivå</a:t>
            </a:r>
          </a:p>
          <a:p>
            <a:pPr lvl="3" rtl="0"/>
            <a:r>
              <a:rPr lang="nb-NO" dirty="0"/>
              <a:t>Fjerde nivå</a:t>
            </a:r>
          </a:p>
          <a:p>
            <a:pPr lvl="4" rtl="0"/>
            <a:r>
              <a:rPr lang="nb-NO" dirty="0"/>
              <a:t>Femte nivå</a:t>
            </a:r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781800" y="6356351"/>
            <a:ext cx="8382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r>
              <a:rPr lang="nb-NO"/>
              <a:t>21.03.2018</a:t>
            </a:r>
            <a:endParaRPr lang="nb-NO" dirty="0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219200" y="6356351"/>
            <a:ext cx="53340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7848600" y="6356351"/>
            <a:ext cx="9144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" name="Instruksjonsteks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nb-NO" sz="1100" b="1" i="1" dirty="0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Obs! </a:t>
            </a:r>
          </a:p>
          <a:p>
            <a:pPr rtl="0">
              <a:spcBef>
                <a:spcPts val="1200"/>
              </a:spcBef>
            </a:pPr>
            <a:r>
              <a:rPr lang="nb-NO" sz="1100" b="1" i="1" dirty="0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Du kan skrive ut denne malen og bruke som en veggkalender. Du kan også kopiere lysbildet for en måned og legge til din egen presentasjon.</a:t>
            </a:r>
          </a:p>
        </p:txBody>
      </p:sp>
    </p:spTree>
    <p:extLst>
      <p:ext uri="{BB962C8B-B14F-4D97-AF65-F5344CB8AC3E}">
        <p14:creationId xmlns:p14="http://schemas.microsoft.com/office/powerpoint/2010/main" val="224658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671" r:id="rId15"/>
    <p:sldLayoutId id="2147483672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65000"/>
        </a:lnSpc>
        <a:spcBef>
          <a:spcPct val="0"/>
        </a:spcBef>
        <a:buNone/>
        <a:defRPr sz="4600" kern="1200" cap="small" spc="300">
          <a:solidFill>
            <a:schemeClr val="bg1"/>
          </a:solidFill>
          <a:latin typeface="Corbel" pitchFamily="34" charset="0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85000"/>
        </a:lnSpc>
        <a:spcBef>
          <a:spcPts val="1200"/>
        </a:spcBef>
        <a:buClr>
          <a:schemeClr val="tx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8" name="Plassholder for teks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0" name="Plassholder for teks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1" name="Plassholder for teks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2" name="Plassholder for teks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3" name="Plassholder for teks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8701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8" name="Plassholder for teks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0" name="Plassholder for teks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1" name="Plassholder for teks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2" name="Plassholder for teks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3" name="Plassholder for teks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1250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8" name="Plassholder for teks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0" name="Plassholder for teks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1" name="Plassholder for teks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2" name="Plassholder for teks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3" name="Plassholder for teks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174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8" name="Plassholder for teks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0" name="Plassholder for teks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1" name="Plassholder for teks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2" name="Plassholder for teks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3" name="Plassholder for teks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4415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8" name="Plassholder for teks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0" name="Plassholder for teks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1" name="Plassholder for teks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2" name="Plassholder for teks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3" name="Plassholder for teks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4549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8" name="Plassholder for teks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0" name="Plassholder for teks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1" name="Plassholder for teks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2" name="Plassholder for teks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3" name="Plassholder for teks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6395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0BE4577A-ABB5-44A5-BDDF-A4EB0BDEE71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167F84A6-BC40-4FB6-BE61-AE4C19FEEB7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CC1F6C75-6005-448F-94B2-60EF5D28B70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597ECED9-D7AF-41FF-BED7-D3E9B13F16A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319393F6-8884-45DC-9182-6B138D203E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3ED42398-8FA0-4A07-A1D8-AEE821AE09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B3EBC34C-280B-4EFA-BEFB-F19485AAB4E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708F7F13-979C-4806-8E6A-500B6F7080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FCAC9C60-DBFE-45DF-8D70-4BDB39F92A2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CA78626B-5CAA-4C05-AE07-FE4FC7E0A3A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532A243C-3F3D-4483-8F7D-71CC6E4334B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C7399C9-FA3C-4C18-9329-16D31A7B2350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083F82C9-BD0D-498D-99EC-60C9EA5D2D2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A90BBD54-6BF7-4DF2-AEF6-783139D8BA8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3E38604F-6330-446E-AA31-EADFCC4771D5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0F38644B-B4B1-4EAF-B5F6-BCF1F77B397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91374AE3-7785-416C-A2CD-E53DA139C213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FB09FC00-DF00-4F5E-8EE3-0259DD262447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A3678A30-9950-420B-B912-9A8D93AD294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D204BC49-6BEB-456B-831C-936BE8147699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E2A612A1-6C35-4958-8824-8448B6F1BD0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7A57926E-7371-4501-AC82-2BBC6E5FDA55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1F98E617-3E8F-4E57-BF6F-3B591B91B769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5608B48C-DE14-4AF2-AE51-076EC1C87D79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AD826162-DCF2-4B36-B906-61CBDB18ABF5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1" name="Text Placeholder 70">
            <a:extLst>
              <a:ext uri="{FF2B5EF4-FFF2-40B4-BE49-F238E27FC236}">
                <a16:creationId xmlns:a16="http://schemas.microsoft.com/office/drawing/2014/main" id="{FF060A6F-FA9F-4D27-A348-D7145736290D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2" name="Text Placeholder 71">
            <a:extLst>
              <a:ext uri="{FF2B5EF4-FFF2-40B4-BE49-F238E27FC236}">
                <a16:creationId xmlns:a16="http://schemas.microsoft.com/office/drawing/2014/main" id="{DCF7740F-C9C1-4684-9823-7BAE9E076683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3" name="Text Placeholder 72">
            <a:extLst>
              <a:ext uri="{FF2B5EF4-FFF2-40B4-BE49-F238E27FC236}">
                <a16:creationId xmlns:a16="http://schemas.microsoft.com/office/drawing/2014/main" id="{3682AED8-B62B-4715-BF2E-38BD9DB35077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063E4C57-1CFB-4032-B7C1-CE9846BC9459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5" name="Text Placeholder 74">
            <a:extLst>
              <a:ext uri="{FF2B5EF4-FFF2-40B4-BE49-F238E27FC236}">
                <a16:creationId xmlns:a16="http://schemas.microsoft.com/office/drawing/2014/main" id="{447A8B70-9F38-43AC-98AA-13833395BD7C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376FBA83-440A-4B98-8F09-80F42EA949F1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181C60A6-3DCC-4D2C-98D2-9B2179B7C412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CD17C0C8-1E6F-4DC8-999B-12598BBECF6B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C0B6669E-5B53-44AC-9DEA-DC7F303EF64C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0" name="Text Placeholder 69">
            <a:extLst>
              <a:ext uri="{FF2B5EF4-FFF2-40B4-BE49-F238E27FC236}">
                <a16:creationId xmlns:a16="http://schemas.microsoft.com/office/drawing/2014/main" id="{0C5A630A-BF3A-42D5-886F-2F7CC48EFAE0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4E7FA207-3AB1-45C0-A338-A2AEA2A44A29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0E5AC881-7B9C-49CC-8E04-6652ECF3CD65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06F81269-5DA7-4DB7-AC12-F6D94B509CB6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BA126586-F923-465C-90CB-E606BAF8E702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5BBD61F8-B549-48B4-9151-08815F3B4F1E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F78E0448-F0B5-4BFA-83AE-F0CA4980B139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236FFBFF-D3A1-4334-9F81-BEAC4002D636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9146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8" name="Plassholder for teks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0" name="Plassholder for teks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1" name="Plassholder for teks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2" name="Plassholder for teks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3" name="Plassholder for teks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1490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8" name="Plassholder for teks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0" name="Plassholder for teks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1" name="Plassholder for teks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2" name="Plassholder for teks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3" name="Plassholder for teks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8270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8" name="Plassholder for teks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0" name="Plassholder for teks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1" name="Plassholder for teks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2" name="Plassholder for teks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3" name="Plassholder for teks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3045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8" name="Plassholder for teks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0" name="Plassholder for teks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1" name="Plassholder for teks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2" name="Plassholder for teks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3" name="Plassholder for teks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0025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8" name="Plassholder for teks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0" name="Plassholder for teks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1" name="Plassholder for teks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2" name="Plassholder for teks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3" name="Plassholder for teks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4244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ånedskalender for 2014 (man–søn)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calendar (Mon-Sun).potx" id="{EA0ABD76-EE8F-42D3-B63E-2CD68C6CD208}" vid="{AEEBCB2B-ED1A-485E-98A9-512229432CD0}"/>
    </a:ext>
  </a:extLst>
</a:theme>
</file>

<file path=ppt/theme/theme2.xml><?xml version="1.0" encoding="utf-8"?>
<a:theme xmlns:a="http://schemas.openxmlformats.org/drawingml/2006/main" name="Office-tema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Månedskalender for 2014 (man–søn)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Ivo Martisek (Moravia IT s.r.o.)</cp:lastModifiedBy>
  <cp:revision>19</cp:revision>
  <dcterms:created xsi:type="dcterms:W3CDTF">2015-06-10T19:40:02Z</dcterms:created>
  <dcterms:modified xsi:type="dcterms:W3CDTF">2018-04-25T10:28:08Z</dcterms:modified>
</cp:coreProperties>
</file>