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9T02:53:02.864" v="48"/>
      <pc:docMkLst>
        <pc:docMk/>
      </pc:docMkLst>
      <pc:sldChg chg="modSp mod modNotes">
        <pc:chgData name="Fake Test User" userId="SID-0" providerId="Test" clId="FakeClientId" dt="2021-07-29T02:30:26.037" v="11" actId="790"/>
        <pc:sldMkLst>
          <pc:docMk/>
          <pc:sldMk cId="3601082625" sldId="256"/>
        </pc:sldMkLst>
        <pc:spChg chg="mod">
          <ac:chgData name="Fake Test User" userId="SID-0" providerId="Test" clId="FakeClientId" dt="2021-07-29T02:26:42.147" v="0" actId="790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9T02:26:42.147" v="0" actId="790"/>
          <ac:spMkLst>
            <pc:docMk/>
            <pc:sldMk cId="36010826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9T02:53:02.864" v="48"/>
        <pc:sldMasterMkLst>
          <pc:docMk/>
          <pc:sldMasterMk cId="0" sldId="2147483648"/>
        </pc:sldMasterMkLst>
        <pc:spChg chg="mod">
          <ac:chgData name="Fake Test User" userId="SID-0" providerId="Test" clId="FakeClientId" dt="2021-07-29T02:28:33.353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9T02:28:33.353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9T02:28:33.353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9T02:28:33.353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9T02:28:33.353" v="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9T02:33:11.705" v="15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9T02:33:11.705" v="15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32:55.848" v="13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32:55.848" v="13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32:55.848" v="13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32:55.848" v="13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50:06.905" v="36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9T02:33:15.876" v="16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50:06.905" v="36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33:03.046" v="1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33:03.046" v="1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33:03.046" v="1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50:10.314" v="37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9T02:40:09.714" v="19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50:10.314" v="37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0:09.714" v="19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0:09.714" v="19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0:09.714" v="19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50:17.893" v="39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9T02:40:18.822" v="2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50:14.956" v="38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50:17.893" v="39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0:18.822" v="2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0:18.822" v="2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2:40:18.822" v="2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50:27.165" v="43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9T02:40:33.218" v="23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50:21.651" v="4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50:23.425" v="41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50:24.798" v="42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50:27.165" v="43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2:40:33.218" v="23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9T02:40:33.218" v="23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9T02:40:33.218" v="23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0:41.009" v="25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9T02:40:41.009" v="25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0:41.009" v="25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0:41.009" v="25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0:41.009" v="25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44:57.174" v="26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9T02:44:57.174" v="26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4:57.174" v="26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4:57.174" v="26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51:13.797" v="45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9T02:45:07.130" v="2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51:13.797" v="45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50:58.457" v="44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5:07.130" v="2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5:07.130" v="2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2:45:07.130" v="2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52:48.508" v="46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9T02:45:15.273" v="30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45:15.273" v="30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52:48.508" v="46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5:15.273" v="30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5:15.273" v="30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9T02:45:15.273" v="30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52:53.886" v="47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9T02:45:23.171" v="3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52:53.886" v="47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5:23.171" v="3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5:23.171" v="3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5:23.171" v="3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9T02:53:02.864" v="48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9T02:49:01.283" v="35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9T02:53:02.864" v="48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9T02:49:01.283" v="35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9T02:49:01.283" v="35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9T02:49:01.283" v="35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B5A55B7D-E979-4ED2-A524-D6F615EED6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6BBC2CE-164B-419B-8B63-B32EFE8865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ED0EA-20E8-46CA-B9F4-0083BB11A00A}" type="datetime1">
              <a:rPr lang="nb-NO" smtClean="0"/>
              <a:t>29.07.2021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31F61D6-CFFD-48FC-A0F8-F96F0162F8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B8DFDD7-E9C4-4E5D-8499-A877FB6234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42BD8-FE17-49DD-AD48-846C81ED4C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4438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82275-637D-4537-9425-6D5C0E8D9400}" type="datetime1">
              <a:rPr lang="nb-NO" smtClean="0"/>
              <a:pPr/>
              <a:t>29.07.2021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 i malen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8AA76-CFE5-42A9-87C0-D4D111E9C008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1988314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AA76-CFE5-42A9-87C0-D4D111E9C00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1527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56B660-ABF8-4E77-94BE-F8C2B9CB35F3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A2C5C4FB-C0C0-4762-A890-E4F87786E4FF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nb-NO" noProof="0" smtClean="0"/>
              <a:pPr/>
              <a:t>‹#›</a:t>
            </a:fld>
            <a:endParaRPr lang="nb-NO" noProof="0"/>
          </a:p>
        </p:txBody>
      </p:sp>
      <p:grpSp>
        <p:nvGrpSpPr>
          <p:cNvPr id="7" name="Gruppe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ihånds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ihånds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302012-4D89-4513-B77F-EE32B943839D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7C3847-2CE9-4BDA-B886-9EB0DD592B85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b-NO" noProof="0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ACD1E4A-F548-4581-80C1-0169CB8A7453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7" name="Frihåndsform 6" title="Beskjæring-utforming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4BF17C-6E05-4112-BCD5-1913F17CD389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B37672-9EAA-4F01-9330-CE214A5471E3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99CA00-B400-49B4-B8A3-40A8280CC70D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A9816E-330D-4F61-B979-C42E7A880326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 title="Bakgrunnsfigur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1C6F7CD-52E1-4E86-B64E-2DF016901722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Rektangel 8" title="Delelinje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 title="Bakgrunnsfigur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nb-NO" noProof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E76261C-90B6-4AD6-8216-2C254D263054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Rektangel 8" title="Delelinje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nb-NO" noProof="0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3A02B5C3-3939-47F2-9108-E8ED560A22C5}" type="datetime1">
              <a:rPr lang="nb-NO" noProof="0" smtClean="0"/>
              <a:t>29.07.2021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nb-NO" noProof="0" smtClean="0"/>
              <a:pPr/>
              <a:t>‹#›</a:t>
            </a:fld>
            <a:endParaRPr lang="nb-NO" noProof="0"/>
          </a:p>
        </p:txBody>
      </p:sp>
      <p:sp>
        <p:nvSpPr>
          <p:cNvPr id="9" name="Rektangel 8" title="Sidehåndtak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theme/theme12.xml><?xml version="1.0" encoding="utf-8"?>
<a:theme xmlns:a="http://schemas.openxmlformats.org/drawingml/2006/main" name="Beskjæ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TF00001241</ap:Template>
  <ap:TotalTime>27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ap:HeadingPairs>
  <ap:TitlesOfParts>
    <vt:vector baseType="lpstr" size="4">
      <vt:lpstr>Calibri</vt:lpstr>
      <vt:lpstr>Franklin Gothic Book</vt:lpstr>
      <vt:lpstr>Beskjær</vt:lpstr>
      <vt:lpstr>PowerPoint-presentasjon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2015-09-21T23:24:45Z</dcterms:created>
  <dcterms:modified xsi:type="dcterms:W3CDTF">2021-07-29T02:54:06Z</dcterms:modified>
</cp:coreProperties>
</file>