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7:05:30.923" v="60" actId="790"/>
      <pc:docMkLst>
        <pc:docMk/>
      </pc:docMkLst>
      <pc:sldChg chg="modSp mod modNotes">
        <pc:chgData name="Fake Test User" userId="SID-0" providerId="Test" clId="FakeClientId" dt="2021-08-24T07:05:30.923" v="60" actId="790"/>
        <pc:sldMkLst>
          <pc:docMk/>
          <pc:sldMk cId="2292847101" sldId="256"/>
        </pc:sldMkLst>
        <pc:spChg chg="mod">
          <ac:chgData name="Fake Test User" userId="SID-0" providerId="Test" clId="FakeClientId" dt="2021-08-24T06:55:52.701" v="2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6:55:52.701" v="2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7:04:12.431" v="5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7:01:42.587" v="2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7:01:42.587" v="2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7:01:42.587" v="2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7:01:42.587" v="2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7:01:42.587" v="2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7:02:19.828" v="2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7:02:19.828" v="2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2:19.828" v="2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2:19.828" v="2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2:19.828" v="2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2:19.828" v="2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2:27.824" v="2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7:02:27.824" v="2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2:27.824" v="2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2:27.824" v="2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2:27.824" v="2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2:27.824" v="2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2:32.319" v="2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7:02:32.319" v="2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2:32.319" v="2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2:32.319" v="2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2:32.319" v="2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2:32.319" v="2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2:37.078" v="3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7:02:37.078" v="3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2:37.078" v="3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2:37.078" v="3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2:37.078" v="3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2:37.078" v="3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2:37.078" v="3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14.430" v="3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03:14.430" v="3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19.144" v="3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7:03:19.144" v="3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19.144" v="3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19.144" v="3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19.144" v="3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23.724" v="3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7:03:23.724" v="3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23.724" v="3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23.724" v="3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27.866" v="3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7:03:27.866" v="3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27.866" v="3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27.866" v="3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27.866" v="3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27.866" v="3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27.866" v="3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4:08.238" v="5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7:04:08.238" v="5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4:08.238" v="5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4:08.238" v="5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4:08.238" v="5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4:08.238" v="5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4:12.431" v="5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7:04:12.431" v="5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4:12.431" v="5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4:12.431" v="5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4:12.431" v="5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4:12.431" v="5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32.066" v="40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7:03:32.066" v="40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32.066" v="40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32.066" v="40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32.066" v="40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32.066" v="40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03:32.066" v="40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41.377" v="4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4T07:03:41.377" v="4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41.377" v="44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41.377" v="4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41.377" v="4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41.377" v="4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46.008" v="4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7:03:46.008" v="46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50.925" v="4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4T07:03:50.925" v="4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50.925" v="4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50.925" v="4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50.925" v="4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50.925" v="4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55.810" v="5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7:03:55.810" v="50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4:03.977" v="5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4T07:04:03.977" v="52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4:03.977" v="5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4:03.977" v="5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4:03.977" v="5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4:03.977" v="52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04:03.977" v="5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03:36.619" v="42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4T07:03:36.619" v="42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03:36.619" v="4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03:36.619" v="4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03:36.619" v="4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03:36.619" v="42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4T07:03:36.619" v="42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6ED811C-9678-49CB-AEBB-2A676044DE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3F1B8CC-FD59-4460-A772-BDD2D1543E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6E30B-B6A8-4995-9B37-CB5C2EC22B65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B3F7C9A-5C62-44D0-8CE5-A802DDD5DC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E99C4F3-40C8-45AD-83BF-76F04FA6F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1BDE-067F-40A1-B8A1-48FFB30C52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796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EA0EE-FD76-47B5-9C34-2152E1D3FABA}" type="datetimeFigureOut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C206C-FDFB-4675-94F9-C33E97EBEF46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69532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C206C-FDFB-4675-94F9-C33E97EBEF4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554237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7" name="Plassholder for bilde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16" name="Plassholder for tekst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5B9BAC-BBBE-4544-BD72-5E84E0DB0D1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5D27C6-4653-4E3A-95CA-ACD82D0B5DAE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cxnSp>
        <p:nvCxnSpPr>
          <p:cNvPr id="16" name="Rett linje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4DAE9B-6D90-410A-9C23-4C61D9993732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622D05-39EB-4B5F-AC49-33DB024FCC8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4" name="Tekstboks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b-NO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nb-NO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82D0BA-939A-438B-BC03-19D85B9926B0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 på sitat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57A02C-D771-4C9E-8CCF-087E6955E4EE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1" name="Tekstboks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b-NO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2" name="Tekstboks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nb-NO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nb-NO" noProof="0"/>
              <a:t>Klikk for å redigere tittelstil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4B9AB-EF1A-42D1-BD67-2F8883D8A8BC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40043E-66C3-4A8C-B81B-97DD24DB6F22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BA5FBA-CF12-454D-B03D-EE2BF7BFBB37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6E6123-1B46-4B36-A8CE-6749346CFF0E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B07D45-9520-423F-BA0A-882CD17D0613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A6BE8B-C0CB-41DB-A4A9-F3D9FF229B96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3F1719-19B1-44C3-9AA4-6027C41D346F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4A4A2E-F9FF-45EB-BEF1-F900FA120BFF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4FEEE6-3FE6-445A-9F6D-6F35A722E239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D93B12-F7DB-4D69-BD74-724E91190E2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4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695FC-F033-4379-B997-54B665F0BCF4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Rett linje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tt linje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6B85D9D6-399E-40AF-8FB2-04D590B8C121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2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Slice</ap:Template>
  <ap:TotalTime>10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3</vt:lpstr>
      <vt:lpstr>Sektor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2021-08-24T07:05:35Z</dcterms:modified>
</cp:coreProperties>
</file>