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8" d="100"/>
          <a:sy n="98" d="100"/>
        </p:scale>
        <p:origin x="78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313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24T07:18:33.867" v="39" actId="790"/>
      <pc:docMkLst>
        <pc:docMk/>
      </pc:docMkLst>
      <pc:sldChg chg="modSp mod modNotes">
        <pc:chgData name="Fake Test User" userId="SID-0" providerId="Test" clId="FakeClientId" dt="2021-08-24T07:18:33.867" v="39" actId="790"/>
        <pc:sldMkLst>
          <pc:docMk/>
          <pc:sldMk cId="255086614" sldId="256"/>
        </pc:sldMkLst>
        <pc:spChg chg="mod">
          <ac:chgData name="Fake Test User" userId="SID-0" providerId="Test" clId="FakeClientId" dt="2021-08-24T07:14:15.492" v="1" actId="790"/>
          <ac:spMkLst>
            <pc:docMk/>
            <pc:sldMk cId="255086614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24T07:14:15.492" v="1" actId="790"/>
          <ac:spMkLst>
            <pc:docMk/>
            <pc:sldMk cId="255086614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24T07:17:40.156" v="36" actId="790"/>
        <pc:sldMasterMkLst>
          <pc:docMk/>
          <pc:sldMasterMk cId="0" sldId="2147483840"/>
        </pc:sldMasterMkLst>
        <pc:spChg chg="mod">
          <ac:chgData name="Fake Test User" userId="SID-0" providerId="Test" clId="FakeClientId" dt="2021-08-24T07:16:49.694" v="14" actId="790"/>
          <ac:spMkLst>
            <pc:docMk/>
            <pc:sldMasterMk cId="0" sldId="2147483840"/>
            <ac:spMk id="2" creationId="{00000000-0000-0000-0000-000000000000}"/>
          </ac:spMkLst>
        </pc:spChg>
        <pc:spChg chg="mod">
          <ac:chgData name="Fake Test User" userId="SID-0" providerId="Test" clId="FakeClientId" dt="2021-08-24T07:16:49.694" v="14" actId="790"/>
          <ac:spMkLst>
            <pc:docMk/>
            <pc:sldMasterMk cId="0" sldId="2147483840"/>
            <ac:spMk id="3" creationId="{00000000-0000-0000-0000-000000000000}"/>
          </ac:spMkLst>
        </pc:spChg>
        <pc:spChg chg="mod">
          <ac:chgData name="Fake Test User" userId="SID-0" providerId="Test" clId="FakeClientId" dt="2021-08-24T07:16:49.694" v="14" actId="790"/>
          <ac:spMkLst>
            <pc:docMk/>
            <pc:sldMasterMk cId="0" sldId="2147483840"/>
            <ac:spMk id="4" creationId="{00000000-0000-0000-0000-000000000000}"/>
          </ac:spMkLst>
        </pc:spChg>
        <pc:spChg chg="mod">
          <ac:chgData name="Fake Test User" userId="SID-0" providerId="Test" clId="FakeClientId" dt="2021-08-24T07:16:49.694" v="14" actId="790"/>
          <ac:spMkLst>
            <pc:docMk/>
            <pc:sldMasterMk cId="0" sldId="2147483840"/>
            <ac:spMk id="5" creationId="{00000000-0000-0000-0000-000000000000}"/>
          </ac:spMkLst>
        </pc:spChg>
        <pc:spChg chg="mod">
          <ac:chgData name="Fake Test User" userId="SID-0" providerId="Test" clId="FakeClientId" dt="2021-08-24T07:16:49.694" v="14" actId="790"/>
          <ac:spMkLst>
            <pc:docMk/>
            <pc:sldMasterMk cId="0" sldId="2147483840"/>
            <ac:spMk id="6" creationId="{00000000-0000-0000-0000-000000000000}"/>
          </ac:spMkLst>
        </pc:spChg>
        <pc:sldLayoutChg chg="modSp mod">
          <pc:chgData name="Fake Test User" userId="SID-0" providerId="Test" clId="FakeClientId" dt="2021-08-24T07:16:54.392" v="16" actId="790"/>
          <pc:sldLayoutMkLst>
            <pc:docMk/>
            <pc:sldMasterMk cId="0" sldId="2147483840"/>
            <pc:sldLayoutMk cId="0" sldId="2147483841"/>
          </pc:sldLayoutMkLst>
          <pc:spChg chg="mod">
            <ac:chgData name="Fake Test User" userId="SID-0" providerId="Test" clId="FakeClientId" dt="2021-08-24T07:16:54.392" v="16" actId="790"/>
            <ac:spMkLst>
              <pc:docMk/>
              <pc:sldMasterMk cId="0" sldId="2147483840"/>
              <pc:sldLayoutMk cId="0" sldId="2147483841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7:16:54.392" v="16" actId="790"/>
            <ac:spMkLst>
              <pc:docMk/>
              <pc:sldMasterMk cId="0" sldId="2147483840"/>
              <pc:sldLayoutMk cId="0" sldId="2147483841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7:16:54.392" v="16" actId="790"/>
            <ac:spMkLst>
              <pc:docMk/>
              <pc:sldMasterMk cId="0" sldId="2147483840"/>
              <pc:sldLayoutMk cId="0" sldId="214748384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7:16:54.392" v="16" actId="790"/>
            <ac:spMkLst>
              <pc:docMk/>
              <pc:sldMasterMk cId="0" sldId="2147483840"/>
              <pc:sldLayoutMk cId="0" sldId="214748384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7:16:54.392" v="16" actId="790"/>
            <ac:spMkLst>
              <pc:docMk/>
              <pc:sldMasterMk cId="0" sldId="2147483840"/>
              <pc:sldLayoutMk cId="0" sldId="214748384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7:16:58.805" v="18" actId="790"/>
          <pc:sldLayoutMkLst>
            <pc:docMk/>
            <pc:sldMasterMk cId="0" sldId="2147483840"/>
            <pc:sldLayoutMk cId="0" sldId="2147483842"/>
          </pc:sldLayoutMkLst>
          <pc:spChg chg="mod">
            <ac:chgData name="Fake Test User" userId="SID-0" providerId="Test" clId="FakeClientId" dt="2021-08-24T07:16:58.805" v="18" actId="790"/>
            <ac:spMkLst>
              <pc:docMk/>
              <pc:sldMasterMk cId="0" sldId="2147483840"/>
              <pc:sldLayoutMk cId="0" sldId="2147483842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7:16:58.805" v="18" actId="790"/>
            <ac:spMkLst>
              <pc:docMk/>
              <pc:sldMasterMk cId="0" sldId="2147483840"/>
              <pc:sldLayoutMk cId="0" sldId="2147483842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7:16:58.805" v="18" actId="790"/>
            <ac:spMkLst>
              <pc:docMk/>
              <pc:sldMasterMk cId="0" sldId="2147483840"/>
              <pc:sldLayoutMk cId="0" sldId="2147483842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7:16:58.805" v="18" actId="790"/>
            <ac:spMkLst>
              <pc:docMk/>
              <pc:sldMasterMk cId="0" sldId="2147483840"/>
              <pc:sldLayoutMk cId="0" sldId="2147483842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7:16:58.805" v="18" actId="790"/>
            <ac:spMkLst>
              <pc:docMk/>
              <pc:sldMasterMk cId="0" sldId="2147483840"/>
              <pc:sldLayoutMk cId="0" sldId="214748384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7:17:03.250" v="20" actId="790"/>
          <pc:sldLayoutMkLst>
            <pc:docMk/>
            <pc:sldMasterMk cId="0" sldId="2147483840"/>
            <pc:sldLayoutMk cId="0" sldId="2147483843"/>
          </pc:sldLayoutMkLst>
          <pc:spChg chg="mod">
            <ac:chgData name="Fake Test User" userId="SID-0" providerId="Test" clId="FakeClientId" dt="2021-08-24T07:17:03.250" v="20" actId="790"/>
            <ac:spMkLst>
              <pc:docMk/>
              <pc:sldMasterMk cId="0" sldId="2147483840"/>
              <pc:sldLayoutMk cId="0" sldId="214748384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7:17:03.250" v="20" actId="790"/>
            <ac:spMkLst>
              <pc:docMk/>
              <pc:sldMasterMk cId="0" sldId="2147483840"/>
              <pc:sldLayoutMk cId="0" sldId="2147483843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7:17:03.250" v="20" actId="790"/>
            <ac:spMkLst>
              <pc:docMk/>
              <pc:sldMasterMk cId="0" sldId="2147483840"/>
              <pc:sldLayoutMk cId="0" sldId="214748384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7:17:03.250" v="20" actId="790"/>
            <ac:spMkLst>
              <pc:docMk/>
              <pc:sldMasterMk cId="0" sldId="2147483840"/>
              <pc:sldLayoutMk cId="0" sldId="214748384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7:17:03.250" v="20" actId="790"/>
            <ac:spMkLst>
              <pc:docMk/>
              <pc:sldMasterMk cId="0" sldId="2147483840"/>
              <pc:sldLayoutMk cId="0" sldId="2147483843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7:17:07.282" v="22" actId="790"/>
          <pc:sldLayoutMkLst>
            <pc:docMk/>
            <pc:sldMasterMk cId="0" sldId="2147483840"/>
            <pc:sldLayoutMk cId="0" sldId="2147483844"/>
          </pc:sldLayoutMkLst>
          <pc:spChg chg="mod">
            <ac:chgData name="Fake Test User" userId="SID-0" providerId="Test" clId="FakeClientId" dt="2021-08-24T07:17:07.282" v="22" actId="790"/>
            <ac:spMkLst>
              <pc:docMk/>
              <pc:sldMasterMk cId="0" sldId="2147483840"/>
              <pc:sldLayoutMk cId="0" sldId="2147483844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7:17:07.282" v="22" actId="790"/>
            <ac:spMkLst>
              <pc:docMk/>
              <pc:sldMasterMk cId="0" sldId="2147483840"/>
              <pc:sldLayoutMk cId="0" sldId="2147483844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7:17:07.282" v="22" actId="790"/>
            <ac:spMkLst>
              <pc:docMk/>
              <pc:sldMasterMk cId="0" sldId="2147483840"/>
              <pc:sldLayoutMk cId="0" sldId="2147483844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7:17:07.282" v="22" actId="790"/>
            <ac:spMkLst>
              <pc:docMk/>
              <pc:sldMasterMk cId="0" sldId="2147483840"/>
              <pc:sldLayoutMk cId="0" sldId="2147483844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7:17:07.282" v="22" actId="790"/>
            <ac:spMkLst>
              <pc:docMk/>
              <pc:sldMasterMk cId="0" sldId="2147483840"/>
              <pc:sldLayoutMk cId="0" sldId="2147483844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7:17:07.282" v="22" actId="790"/>
            <ac:spMkLst>
              <pc:docMk/>
              <pc:sldMasterMk cId="0" sldId="2147483840"/>
              <pc:sldLayoutMk cId="0" sldId="2147483844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7:17:11.908" v="24" actId="790"/>
          <pc:sldLayoutMkLst>
            <pc:docMk/>
            <pc:sldMasterMk cId="0" sldId="2147483840"/>
            <pc:sldLayoutMk cId="0" sldId="2147483845"/>
          </pc:sldLayoutMkLst>
          <pc:spChg chg="mod">
            <ac:chgData name="Fake Test User" userId="SID-0" providerId="Test" clId="FakeClientId" dt="2021-08-24T07:17:11.908" v="24" actId="790"/>
            <ac:spMkLst>
              <pc:docMk/>
              <pc:sldMasterMk cId="0" sldId="2147483840"/>
              <pc:sldLayoutMk cId="0" sldId="2147483845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7:17:11.908" v="24" actId="790"/>
            <ac:spMkLst>
              <pc:docMk/>
              <pc:sldMasterMk cId="0" sldId="2147483840"/>
              <pc:sldLayoutMk cId="0" sldId="2147483845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7:17:11.908" v="24" actId="790"/>
            <ac:spMkLst>
              <pc:docMk/>
              <pc:sldMasterMk cId="0" sldId="2147483840"/>
              <pc:sldLayoutMk cId="0" sldId="2147483845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7:17:11.908" v="24" actId="790"/>
            <ac:spMkLst>
              <pc:docMk/>
              <pc:sldMasterMk cId="0" sldId="2147483840"/>
              <pc:sldLayoutMk cId="0" sldId="2147483845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7:17:11.908" v="24" actId="790"/>
            <ac:spMkLst>
              <pc:docMk/>
              <pc:sldMasterMk cId="0" sldId="2147483840"/>
              <pc:sldLayoutMk cId="0" sldId="2147483845"/>
              <ac:spMk id="7" creationId="{00000000-0000-0000-0000-000000000000}"/>
            </ac:spMkLst>
          </pc:spChg>
          <pc:spChg chg="mod">
            <ac:chgData name="Fake Test User" userId="SID-0" providerId="Test" clId="FakeClientId" dt="2021-08-24T07:17:11.908" v="24" actId="790"/>
            <ac:spMkLst>
              <pc:docMk/>
              <pc:sldMasterMk cId="0" sldId="2147483840"/>
              <pc:sldLayoutMk cId="0" sldId="2147483845"/>
              <ac:spMk id="8" creationId="{00000000-0000-0000-0000-000000000000}"/>
            </ac:spMkLst>
          </pc:spChg>
          <pc:spChg chg="mod">
            <ac:chgData name="Fake Test User" userId="SID-0" providerId="Test" clId="FakeClientId" dt="2021-08-24T07:17:11.908" v="24" actId="790"/>
            <ac:spMkLst>
              <pc:docMk/>
              <pc:sldMasterMk cId="0" sldId="2147483840"/>
              <pc:sldLayoutMk cId="0" sldId="2147483845"/>
              <ac:spMk id="9" creationId="{00000000-0000-0000-0000-000000000000}"/>
            </ac:spMkLst>
          </pc:spChg>
          <pc:spChg chg="mod">
            <ac:chgData name="Fake Test User" userId="SID-0" providerId="Test" clId="FakeClientId" dt="2021-08-24T07:17:11.908" v="24" actId="790"/>
            <ac:spMkLst>
              <pc:docMk/>
              <pc:sldMasterMk cId="0" sldId="2147483840"/>
              <pc:sldLayoutMk cId="0" sldId="2147483845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7:17:16.872" v="26" actId="790"/>
          <pc:sldLayoutMkLst>
            <pc:docMk/>
            <pc:sldMasterMk cId="0" sldId="2147483840"/>
            <pc:sldLayoutMk cId="0" sldId="2147483846"/>
          </pc:sldLayoutMkLst>
          <pc:spChg chg="mod">
            <ac:chgData name="Fake Test User" userId="SID-0" providerId="Test" clId="FakeClientId" dt="2021-08-24T07:17:16.872" v="26" actId="790"/>
            <ac:spMkLst>
              <pc:docMk/>
              <pc:sldMasterMk cId="0" sldId="2147483840"/>
              <pc:sldLayoutMk cId="0" sldId="2147483846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7:17:16.872" v="26" actId="790"/>
            <ac:spMkLst>
              <pc:docMk/>
              <pc:sldMasterMk cId="0" sldId="2147483840"/>
              <pc:sldLayoutMk cId="0" sldId="214748384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7:17:16.872" v="26" actId="790"/>
            <ac:spMkLst>
              <pc:docMk/>
              <pc:sldMasterMk cId="0" sldId="2147483840"/>
              <pc:sldLayoutMk cId="0" sldId="2147483846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7:17:16.872" v="26" actId="790"/>
            <ac:spMkLst>
              <pc:docMk/>
              <pc:sldMasterMk cId="0" sldId="2147483840"/>
              <pc:sldLayoutMk cId="0" sldId="2147483846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7:17:22.939" v="28" actId="790"/>
          <pc:sldLayoutMkLst>
            <pc:docMk/>
            <pc:sldMasterMk cId="0" sldId="2147483840"/>
            <pc:sldLayoutMk cId="0" sldId="2147483847"/>
          </pc:sldLayoutMkLst>
          <pc:spChg chg="mod">
            <ac:chgData name="Fake Test User" userId="SID-0" providerId="Test" clId="FakeClientId" dt="2021-08-24T07:17:22.939" v="28" actId="790"/>
            <ac:spMkLst>
              <pc:docMk/>
              <pc:sldMasterMk cId="0" sldId="2147483840"/>
              <pc:sldLayoutMk cId="0" sldId="2147483847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7:17:22.939" v="28" actId="790"/>
            <ac:spMkLst>
              <pc:docMk/>
              <pc:sldMasterMk cId="0" sldId="2147483840"/>
              <pc:sldLayoutMk cId="0" sldId="2147483847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7:17:22.939" v="28" actId="790"/>
            <ac:spMkLst>
              <pc:docMk/>
              <pc:sldMasterMk cId="0" sldId="2147483840"/>
              <pc:sldLayoutMk cId="0" sldId="214748384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7:17:27.344" v="30" actId="790"/>
          <pc:sldLayoutMkLst>
            <pc:docMk/>
            <pc:sldMasterMk cId="0" sldId="2147483840"/>
            <pc:sldLayoutMk cId="0" sldId="2147483848"/>
          </pc:sldLayoutMkLst>
          <pc:spChg chg="mod">
            <ac:chgData name="Fake Test User" userId="SID-0" providerId="Test" clId="FakeClientId" dt="2021-08-24T07:17:27.344" v="30" actId="790"/>
            <ac:spMkLst>
              <pc:docMk/>
              <pc:sldMasterMk cId="0" sldId="2147483840"/>
              <pc:sldLayoutMk cId="0" sldId="2147483848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7:17:27.344" v="30" actId="790"/>
            <ac:spMkLst>
              <pc:docMk/>
              <pc:sldMasterMk cId="0" sldId="2147483840"/>
              <pc:sldLayoutMk cId="0" sldId="214748384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7:17:27.344" v="30" actId="790"/>
            <ac:spMkLst>
              <pc:docMk/>
              <pc:sldMasterMk cId="0" sldId="2147483840"/>
              <pc:sldLayoutMk cId="0" sldId="214748384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7:17:27.344" v="30" actId="790"/>
            <ac:spMkLst>
              <pc:docMk/>
              <pc:sldMasterMk cId="0" sldId="2147483840"/>
              <pc:sldLayoutMk cId="0" sldId="2147483848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7:17:27.344" v="30" actId="790"/>
            <ac:spMkLst>
              <pc:docMk/>
              <pc:sldMasterMk cId="0" sldId="2147483840"/>
              <pc:sldLayoutMk cId="0" sldId="2147483848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7:17:27.344" v="30" actId="790"/>
            <ac:spMkLst>
              <pc:docMk/>
              <pc:sldMasterMk cId="0" sldId="2147483840"/>
              <pc:sldLayoutMk cId="0" sldId="214748384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7:17:31.904" v="32" actId="790"/>
          <pc:sldLayoutMkLst>
            <pc:docMk/>
            <pc:sldMasterMk cId="0" sldId="2147483840"/>
            <pc:sldLayoutMk cId="0" sldId="2147483849"/>
          </pc:sldLayoutMkLst>
          <pc:spChg chg="mod">
            <ac:chgData name="Fake Test User" userId="SID-0" providerId="Test" clId="FakeClientId" dt="2021-08-24T07:17:31.904" v="32" actId="790"/>
            <ac:spMkLst>
              <pc:docMk/>
              <pc:sldMasterMk cId="0" sldId="2147483840"/>
              <pc:sldLayoutMk cId="0" sldId="21474838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7:17:31.904" v="32" actId="790"/>
            <ac:spMkLst>
              <pc:docMk/>
              <pc:sldMasterMk cId="0" sldId="2147483840"/>
              <pc:sldLayoutMk cId="0" sldId="21474838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7:17:31.904" v="32" actId="790"/>
            <ac:spMkLst>
              <pc:docMk/>
              <pc:sldMasterMk cId="0" sldId="2147483840"/>
              <pc:sldLayoutMk cId="0" sldId="214748384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7:17:31.904" v="32" actId="790"/>
            <ac:spMkLst>
              <pc:docMk/>
              <pc:sldMasterMk cId="0" sldId="2147483840"/>
              <pc:sldLayoutMk cId="0" sldId="214748384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7:17:31.904" v="32" actId="790"/>
            <ac:spMkLst>
              <pc:docMk/>
              <pc:sldMasterMk cId="0" sldId="2147483840"/>
              <pc:sldLayoutMk cId="0" sldId="2147483849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7:17:31.904" v="32" actId="790"/>
            <ac:spMkLst>
              <pc:docMk/>
              <pc:sldMasterMk cId="0" sldId="2147483840"/>
              <pc:sldLayoutMk cId="0" sldId="2147483849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7:17:35.900" v="34" actId="790"/>
          <pc:sldLayoutMkLst>
            <pc:docMk/>
            <pc:sldMasterMk cId="0" sldId="2147483840"/>
            <pc:sldLayoutMk cId="0" sldId="2147483850"/>
          </pc:sldLayoutMkLst>
          <pc:spChg chg="mod">
            <ac:chgData name="Fake Test User" userId="SID-0" providerId="Test" clId="FakeClientId" dt="2021-08-24T07:17:35.900" v="34" actId="790"/>
            <ac:spMkLst>
              <pc:docMk/>
              <pc:sldMasterMk cId="0" sldId="2147483840"/>
              <pc:sldLayoutMk cId="0" sldId="214748385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7:17:35.900" v="34" actId="790"/>
            <ac:spMkLst>
              <pc:docMk/>
              <pc:sldMasterMk cId="0" sldId="2147483840"/>
              <pc:sldLayoutMk cId="0" sldId="214748385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7:17:35.900" v="34" actId="790"/>
            <ac:spMkLst>
              <pc:docMk/>
              <pc:sldMasterMk cId="0" sldId="2147483840"/>
              <pc:sldLayoutMk cId="0" sldId="214748385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7:17:35.900" v="34" actId="790"/>
            <ac:spMkLst>
              <pc:docMk/>
              <pc:sldMasterMk cId="0" sldId="2147483840"/>
              <pc:sldLayoutMk cId="0" sldId="214748385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7:17:35.900" v="34" actId="790"/>
            <ac:spMkLst>
              <pc:docMk/>
              <pc:sldMasterMk cId="0" sldId="2147483840"/>
              <pc:sldLayoutMk cId="0" sldId="21474838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7:17:40.156" v="36" actId="790"/>
          <pc:sldLayoutMkLst>
            <pc:docMk/>
            <pc:sldMasterMk cId="0" sldId="2147483840"/>
            <pc:sldLayoutMk cId="0" sldId="2147483851"/>
          </pc:sldLayoutMkLst>
          <pc:spChg chg="mod">
            <ac:chgData name="Fake Test User" userId="SID-0" providerId="Test" clId="FakeClientId" dt="2021-08-24T07:17:40.156" v="36" actId="790"/>
            <ac:spMkLst>
              <pc:docMk/>
              <pc:sldMasterMk cId="0" sldId="2147483840"/>
              <pc:sldLayoutMk cId="0" sldId="2147483851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7:17:40.156" v="36" actId="790"/>
            <ac:spMkLst>
              <pc:docMk/>
              <pc:sldMasterMk cId="0" sldId="2147483840"/>
              <pc:sldLayoutMk cId="0" sldId="21474838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7:17:40.156" v="36" actId="790"/>
            <ac:spMkLst>
              <pc:docMk/>
              <pc:sldMasterMk cId="0" sldId="2147483840"/>
              <pc:sldLayoutMk cId="0" sldId="21474838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7:17:40.156" v="36" actId="790"/>
            <ac:spMkLst>
              <pc:docMk/>
              <pc:sldMasterMk cId="0" sldId="2147483840"/>
              <pc:sldLayoutMk cId="0" sldId="214748385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7:17:40.156" v="36" actId="790"/>
            <ac:spMkLst>
              <pc:docMk/>
              <pc:sldMasterMk cId="0" sldId="2147483840"/>
              <pc:sldLayoutMk cId="0" sldId="2147483851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69FA0FFB-86AD-4983-8DEB-C1430532F98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EABB3D44-9F3E-4941-9D39-80E1EBFF1E0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928398-CEC7-411C-A0FA-DB81B20623FC}" type="datetimeFigureOut">
              <a:rPr lang="nb-NO" smtClean="0"/>
              <a:t>24.08.2021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BF5077C0-AB0D-4876-B549-7D59617B9B2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5B18D4C0-4337-4BE0-B013-427E382CFCD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308927-B6FC-478F-B3BA-852D31766DD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02596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 noProof="0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DF967F-91DF-4A4B-954D-902513A852D2}" type="datetimeFigureOut">
              <a:rPr lang="nb-NO" noProof="0" smtClean="0"/>
              <a:t>24.08.2021</a:t>
            </a:fld>
            <a:endParaRPr lang="nb-NO" noProof="0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 noProof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C5F9BC-CF62-491B-8771-67FEBDEFF0C1}" type="slidenum">
              <a:rPr lang="nb-NO" noProof="0" smtClean="0"/>
              <a:t>‹#›</a:t>
            </a:fld>
            <a:endParaRPr lang="nb-NO" noProof="0"/>
          </a:p>
        </p:txBody>
      </p:sp>
    </p:spTree>
    <p:extLst>
      <p:ext uri="{BB962C8B-B14F-4D97-AF65-F5344CB8AC3E}">
        <p14:creationId xmlns:p14="http://schemas.microsoft.com/office/powerpoint/2010/main" val="2552177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C5F9BC-CF62-491B-8771-67FEBDEFF0C1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02371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rtlCol="0"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 rtlCol="0"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nb-NO" noProof="0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rtl="0"/>
            <a:fld id="{941EF363-B1B2-4375-9147-717497FEA728}" type="datetime1">
              <a:rPr lang="nb-NO" noProof="0" smtClean="0"/>
              <a:t>24.08.2021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pPr rtl="0"/>
            <a:fld id="{4FAB73BC-B049-4115-A692-8D63A059BFB8}" type="slidenum">
              <a:rPr lang="nb-NO" noProof="0" smtClean="0"/>
              <a:pPr/>
              <a:t>‹#›</a:t>
            </a:fld>
            <a:endParaRPr lang="nb-NO" noProof="0"/>
          </a:p>
        </p:txBody>
      </p:sp>
      <p:sp>
        <p:nvSpPr>
          <p:cNvPr id="7" name="Rektangel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tel og 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DDB3C0D-9790-447D-995F-EFF1F5D88BD0}" type="datetime1">
              <a:rPr lang="nb-NO" noProof="0" smtClean="0"/>
              <a:t>24.08.2021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nb-NO" noProof="0" smtClean="0"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 rtlCol="0"/>
          <a:lstStyle/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 rtlCol="0"/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9978F40-B2BB-49B2-8627-1EE742A523B4}" type="datetime1">
              <a:rPr lang="nb-NO" noProof="0" smtClean="0"/>
              <a:t>24.08.2021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nb-NO" noProof="0" smtClean="0"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DF9FF6B-0935-42DC-8698-63A695206616}" type="datetime1">
              <a:rPr lang="nb-NO" noProof="0" smtClean="0"/>
              <a:t>24.08.2021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nb-NO" noProof="0" smtClean="0"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rtlCol="0"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rtlCol="0"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4CF76D1-3146-4348-B138-1BE04844EA66}" type="datetime1">
              <a:rPr lang="nb-NO" noProof="0" smtClean="0"/>
              <a:t>24.08.2021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nb-NO" noProof="0" smtClean="0"/>
              <a:t>‹#›</a:t>
            </a:fld>
            <a:endParaRPr lang="nb-NO" noProof="0"/>
          </a:p>
        </p:txBody>
      </p:sp>
      <p:sp>
        <p:nvSpPr>
          <p:cNvPr id="7" name="Rektangel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8042178-BAE9-48BA-935D-95F452010FE8}" type="datetime1">
              <a:rPr lang="nb-NO" noProof="0" smtClean="0"/>
              <a:t>24.08.2021</a:t>
            </a:fld>
            <a:endParaRPr lang="nb-NO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nb-NO" noProof="0" smtClean="0"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tel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rtlCol="0"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rtlCol="0"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nb-NO" noProof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E96ACCD-33CC-490D-B712-0F2D1DE2D0FC}" type="datetime1">
              <a:rPr lang="nb-NO" noProof="0" smtClean="0"/>
              <a:t>24.08.2021</a:t>
            </a:fld>
            <a:endParaRPr lang="nb-NO" noProof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nb-NO" noProof="0" smtClean="0"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7FC84CD-529C-4971-B02E-8F64104BE068}" type="datetime1">
              <a:rPr lang="nb-NO" noProof="0" smtClean="0"/>
              <a:t>24.08.2021</a:t>
            </a:fld>
            <a:endParaRPr lang="nb-NO" noProof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nb-NO" noProof="0" smtClean="0"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2AD81E-4935-4039-B6E7-70E4C5DCE0D5}" type="datetime1">
              <a:rPr lang="nb-NO" noProof="0" smtClean="0"/>
              <a:t>24.08.2021</a:t>
            </a:fld>
            <a:endParaRPr lang="nb-NO" noProof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nb-NO" noProof="0" smtClean="0"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rtlCol="0" anchor="b">
            <a:normAutofit/>
          </a:bodyPr>
          <a:lstStyle>
            <a:lvl1pPr>
              <a:defRPr sz="3200" b="0" baseline="0"/>
            </a:lvl1pPr>
          </a:lstStyle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 rtlCol="0"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E8651A9-041D-4042-9F23-E905133A3257}" type="datetime1">
              <a:rPr lang="nb-NO" noProof="0" smtClean="0"/>
              <a:t>24.08.2021</a:t>
            </a:fld>
            <a:endParaRPr lang="nb-NO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nb-NO" noProof="0" smtClean="0"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rtlCol="0"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bilde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rtlCol="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nb-NO" noProof="0"/>
              <a:t>Klikk ikonet for å legge til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A4EB3AA-243D-4694-A898-41C166CBFA1A}" type="datetime1">
              <a:rPr lang="nb-NO" noProof="0" smtClean="0"/>
              <a:t>24.08.2021</a:t>
            </a:fld>
            <a:endParaRPr lang="nb-NO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nb-NO" noProof="0" smtClean="0"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pPr rtl="0"/>
            <a:fld id="{F59EA9F8-56CF-4DC1-8018-B7F2986DDDAA}" type="datetime1">
              <a:rPr lang="nb-NO" noProof="0" smtClean="0"/>
              <a:t>24.08.2021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rtl="0"/>
            <a:fld id="{4FAB73BC-B049-4115-A692-8D63A059BFB8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5086614"/>
      </p:ext>
    </p:extLst>
  </p:cSld>
  <p:clrMapOvr>
    <a:masterClrMapping/>
  </p:clrMapOvr>
</p:sld>
</file>

<file path=ppt/theme/theme1.xml><?xml version="1.0" encoding="utf-8"?>
<a:theme xmlns:a="http://schemas.openxmlformats.org/drawingml/2006/main" name="Vis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TC103457515[[fn=View]]</Template>
  <TotalTime>5</TotalTime>
  <Words>1</Words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Schoolbook</vt:lpstr>
      <vt:lpstr>Wingdings 2</vt:lpstr>
      <vt:lpstr>Vis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2014-09-12T02:13:28Z</dcterms:created>
  <dcterms:modified xsi:type="dcterms:W3CDTF">2021-08-24T07:19:02Z</dcterms:modified>
</cp:coreProperties>
</file>