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wdp" ContentType="image/vnd.ms-photo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46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9T07:30:38.205" v="31" actId="790"/>
      <pc:docMkLst>
        <pc:docMk/>
      </pc:docMkLst>
      <pc:sldChg chg="modSp mod modNotes">
        <pc:chgData name="Fake Test User" userId="SID-0" providerId="Test" clId="FakeClientId" dt="2021-07-29T07:30:38.205" v="31" actId="790"/>
        <pc:sldMkLst>
          <pc:docMk/>
          <pc:sldMk cId="3879346322" sldId="256"/>
        </pc:sldMkLst>
        <pc:spChg chg="mod">
          <ac:chgData name="Fake Test User" userId="SID-0" providerId="Test" clId="FakeClientId" dt="2021-07-29T07:30:38.205" v="31" actId="790"/>
          <ac:spMkLst>
            <pc:docMk/>
            <pc:sldMk cId="3879346322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07:30:38.205" v="31" actId="790"/>
          <ac:spMkLst>
            <pc:docMk/>
            <pc:sldMk cId="387934632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9T07:30:27.080" v="30" actId="790"/>
        <pc:sldMasterMkLst>
          <pc:docMk/>
          <pc:sldMasterMk cId="0" sldId="2147483840"/>
        </pc:sldMasterMkLst>
        <pc:spChg chg="mod">
          <ac:chgData name="Fake Test User" userId="SID-0" providerId="Test" clId="FakeClientId" dt="2021-07-29T07:26:45.531" v="7" actId="790"/>
          <ac:spMkLst>
            <pc:docMk/>
            <pc:sldMasterMk cId="0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7-29T07:26:45.531" v="7" actId="790"/>
          <ac:spMkLst>
            <pc:docMk/>
            <pc:sldMasterMk cId="0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7-29T07:26:45.531" v="7" actId="790"/>
          <ac:spMkLst>
            <pc:docMk/>
            <pc:sldMasterMk cId="0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7-29T07:26:45.531" v="7" actId="790"/>
          <ac:spMkLst>
            <pc:docMk/>
            <pc:sldMasterMk cId="0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7-29T07:26:45.531" v="7" actId="790"/>
          <ac:spMkLst>
            <pc:docMk/>
            <pc:sldMasterMk cId="0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9T07:27:05.680" v="9" actId="790"/>
          <pc:sldLayoutMkLst>
            <pc:docMk/>
            <pc:sldMasterMk cId="0" sldId="2147483840"/>
            <pc:sldLayoutMk cId="0" sldId="2147483841"/>
          </pc:sldLayoutMkLst>
          <pc:spChg chg="mod">
            <ac:chgData name="Fake Test User" userId="SID-0" providerId="Test" clId="FakeClientId" dt="2021-07-29T07:27:05.680" v="9" actId="790"/>
            <ac:spMkLst>
              <pc:docMk/>
              <pc:sldMasterMk cId="0" sldId="2147483840"/>
              <pc:sldLayoutMk cId="0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7:05.680" v="9" actId="790"/>
            <ac:spMkLst>
              <pc:docMk/>
              <pc:sldMasterMk cId="0" sldId="2147483840"/>
              <pc:sldLayoutMk cId="0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27:05.680" v="9" actId="790"/>
            <ac:spMkLst>
              <pc:docMk/>
              <pc:sldMasterMk cId="0" sldId="2147483840"/>
              <pc:sldLayoutMk cId="0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7:05.680" v="9" actId="790"/>
            <ac:spMkLst>
              <pc:docMk/>
              <pc:sldMasterMk cId="0" sldId="2147483840"/>
              <pc:sldLayoutMk cId="0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7:05.680" v="9" actId="790"/>
            <ac:spMkLst>
              <pc:docMk/>
              <pc:sldMasterMk cId="0" sldId="2147483840"/>
              <pc:sldLayoutMk cId="0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7:27.272" v="12" actId="790"/>
          <pc:sldLayoutMkLst>
            <pc:docMk/>
            <pc:sldMasterMk cId="0" sldId="2147483840"/>
            <pc:sldLayoutMk cId="0" sldId="2147483842"/>
          </pc:sldLayoutMkLst>
          <pc:spChg chg="mod">
            <ac:chgData name="Fake Test User" userId="SID-0" providerId="Test" clId="FakeClientId" dt="2021-07-29T07:27:27.272" v="12" actId="790"/>
            <ac:spMkLst>
              <pc:docMk/>
              <pc:sldMasterMk cId="0" sldId="2147483840"/>
              <pc:sldLayoutMk cId="0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7:27.272" v="12" actId="790"/>
            <ac:spMkLst>
              <pc:docMk/>
              <pc:sldMasterMk cId="0" sldId="2147483840"/>
              <pc:sldLayoutMk cId="0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27:27.272" v="12" actId="790"/>
            <ac:spMkLst>
              <pc:docMk/>
              <pc:sldMasterMk cId="0" sldId="2147483840"/>
              <pc:sldLayoutMk cId="0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7:27.272" v="12" actId="790"/>
            <ac:spMkLst>
              <pc:docMk/>
              <pc:sldMasterMk cId="0" sldId="2147483840"/>
              <pc:sldLayoutMk cId="0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7:27.272" v="12" actId="790"/>
            <ac:spMkLst>
              <pc:docMk/>
              <pc:sldMasterMk cId="0" sldId="2147483840"/>
              <pc:sldLayoutMk cId="0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9:15.399" v="15" actId="790"/>
          <pc:sldLayoutMkLst>
            <pc:docMk/>
            <pc:sldMasterMk cId="0" sldId="2147483840"/>
            <pc:sldLayoutMk cId="0" sldId="2147483843"/>
          </pc:sldLayoutMkLst>
          <pc:spChg chg="mod">
            <ac:chgData name="Fake Test User" userId="SID-0" providerId="Test" clId="FakeClientId" dt="2021-07-29T07:29:15.399" v="15" actId="790"/>
            <ac:spMkLst>
              <pc:docMk/>
              <pc:sldMasterMk cId="0" sldId="2147483840"/>
              <pc:sldLayoutMk cId="0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9:15.399" v="15" actId="790"/>
            <ac:spMkLst>
              <pc:docMk/>
              <pc:sldMasterMk cId="0" sldId="2147483840"/>
              <pc:sldLayoutMk cId="0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29:15.399" v="15" actId="790"/>
            <ac:spMkLst>
              <pc:docMk/>
              <pc:sldMasterMk cId="0" sldId="2147483840"/>
              <pc:sldLayoutMk cId="0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9:15.399" v="15" actId="790"/>
            <ac:spMkLst>
              <pc:docMk/>
              <pc:sldMasterMk cId="0" sldId="2147483840"/>
              <pc:sldLayoutMk cId="0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9:15.399" v="15" actId="790"/>
            <ac:spMkLst>
              <pc:docMk/>
              <pc:sldMasterMk cId="0" sldId="2147483840"/>
              <pc:sldLayoutMk cId="0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9:28.961" v="17" actId="790"/>
          <pc:sldLayoutMkLst>
            <pc:docMk/>
            <pc:sldMasterMk cId="0" sldId="2147483840"/>
            <pc:sldLayoutMk cId="0" sldId="2147483844"/>
          </pc:sldLayoutMkLst>
          <pc:spChg chg="mod">
            <ac:chgData name="Fake Test User" userId="SID-0" providerId="Test" clId="FakeClientId" dt="2021-07-29T07:29:28.961" v="17" actId="790"/>
            <ac:spMkLst>
              <pc:docMk/>
              <pc:sldMasterMk cId="0" sldId="2147483840"/>
              <pc:sldLayoutMk cId="0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9:28.961" v="17" actId="790"/>
            <ac:spMkLst>
              <pc:docMk/>
              <pc:sldMasterMk cId="0" sldId="2147483840"/>
              <pc:sldLayoutMk cId="0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29:28.961" v="17" actId="790"/>
            <ac:spMkLst>
              <pc:docMk/>
              <pc:sldMasterMk cId="0" sldId="2147483840"/>
              <pc:sldLayoutMk cId="0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9:28.961" v="17" actId="790"/>
            <ac:spMkLst>
              <pc:docMk/>
              <pc:sldMasterMk cId="0" sldId="2147483840"/>
              <pc:sldLayoutMk cId="0" sldId="214748384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9:28.961" v="17" actId="790"/>
            <ac:spMkLst>
              <pc:docMk/>
              <pc:sldMasterMk cId="0" sldId="2147483840"/>
              <pc:sldLayoutMk cId="0" sldId="214748384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29:28.961" v="17" actId="790"/>
            <ac:spMkLst>
              <pc:docMk/>
              <pc:sldMasterMk cId="0" sldId="2147483840"/>
              <pc:sldLayoutMk cId="0" sldId="214748384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9:41.440" v="19" actId="790"/>
          <pc:sldLayoutMkLst>
            <pc:docMk/>
            <pc:sldMasterMk cId="0" sldId="2147483840"/>
            <pc:sldLayoutMk cId="0" sldId="2147483845"/>
          </pc:sldLayoutMkLst>
          <pc:spChg chg="mod">
            <ac:chgData name="Fake Test User" userId="SID-0" providerId="Test" clId="FakeClientId" dt="2021-07-29T07:29:41.440" v="19" actId="790"/>
            <ac:spMkLst>
              <pc:docMk/>
              <pc:sldMasterMk cId="0" sldId="2147483840"/>
              <pc:sldLayoutMk cId="0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29:41.440" v="19" actId="790"/>
            <ac:spMkLst>
              <pc:docMk/>
              <pc:sldMasterMk cId="0" sldId="2147483840"/>
              <pc:sldLayoutMk cId="0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9:41.440" v="19" actId="790"/>
            <ac:spMkLst>
              <pc:docMk/>
              <pc:sldMasterMk cId="0" sldId="2147483840"/>
              <pc:sldLayoutMk cId="0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9:41.440" v="19" actId="790"/>
            <ac:spMkLst>
              <pc:docMk/>
              <pc:sldMasterMk cId="0" sldId="2147483840"/>
              <pc:sldLayoutMk cId="0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29:41.440" v="19" actId="790"/>
            <ac:spMkLst>
              <pc:docMk/>
              <pc:sldMasterMk cId="0" sldId="2147483840"/>
              <pc:sldLayoutMk cId="0" sldId="2147483845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7:29:41.440" v="19" actId="790"/>
            <ac:spMkLst>
              <pc:docMk/>
              <pc:sldMasterMk cId="0" sldId="2147483840"/>
              <pc:sldLayoutMk cId="0" sldId="2147483845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7:29:41.440" v="19" actId="790"/>
            <ac:spMkLst>
              <pc:docMk/>
              <pc:sldMasterMk cId="0" sldId="2147483840"/>
              <pc:sldLayoutMk cId="0" sldId="2147483845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07:29:41.440" v="19" actId="790"/>
            <ac:spMkLst>
              <pc:docMk/>
              <pc:sldMasterMk cId="0" sldId="2147483840"/>
              <pc:sldLayoutMk cId="0" sldId="214748384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9:48.891" v="21" actId="790"/>
          <pc:sldLayoutMkLst>
            <pc:docMk/>
            <pc:sldMasterMk cId="0" sldId="2147483840"/>
            <pc:sldLayoutMk cId="0" sldId="2147483846"/>
          </pc:sldLayoutMkLst>
          <pc:spChg chg="mod">
            <ac:chgData name="Fake Test User" userId="SID-0" providerId="Test" clId="FakeClientId" dt="2021-07-29T07:29:48.891" v="21" actId="790"/>
            <ac:spMkLst>
              <pc:docMk/>
              <pc:sldMasterMk cId="0" sldId="2147483840"/>
              <pc:sldLayoutMk cId="0" sldId="214748384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29:48.891" v="21" actId="790"/>
            <ac:spMkLst>
              <pc:docMk/>
              <pc:sldMasterMk cId="0" sldId="2147483840"/>
              <pc:sldLayoutMk cId="0" sldId="214748384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9:48.891" v="21" actId="790"/>
            <ac:spMkLst>
              <pc:docMk/>
              <pc:sldMasterMk cId="0" sldId="2147483840"/>
              <pc:sldLayoutMk cId="0" sldId="214748384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9:48.891" v="21" actId="790"/>
            <ac:spMkLst>
              <pc:docMk/>
              <pc:sldMasterMk cId="0" sldId="2147483840"/>
              <pc:sldLayoutMk cId="0" sldId="214748384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9:54.370" v="22" actId="790"/>
          <pc:sldLayoutMkLst>
            <pc:docMk/>
            <pc:sldMasterMk cId="0" sldId="2147483840"/>
            <pc:sldLayoutMk cId="0" sldId="2147483847"/>
          </pc:sldLayoutMkLst>
          <pc:spChg chg="mod">
            <ac:chgData name="Fake Test User" userId="SID-0" providerId="Test" clId="FakeClientId" dt="2021-07-29T07:29:54.370" v="22" actId="790"/>
            <ac:spMkLst>
              <pc:docMk/>
              <pc:sldMasterMk cId="0" sldId="2147483840"/>
              <pc:sldLayoutMk cId="0" sldId="214748384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9:54.370" v="22" actId="790"/>
            <ac:spMkLst>
              <pc:docMk/>
              <pc:sldMasterMk cId="0" sldId="2147483840"/>
              <pc:sldLayoutMk cId="0" sldId="214748384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29:54.370" v="22" actId="790"/>
            <ac:spMkLst>
              <pc:docMk/>
              <pc:sldMasterMk cId="0" sldId="2147483840"/>
              <pc:sldLayoutMk cId="0" sldId="214748384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0:04.113" v="24" actId="790"/>
          <pc:sldLayoutMkLst>
            <pc:docMk/>
            <pc:sldMasterMk cId="0" sldId="2147483840"/>
            <pc:sldLayoutMk cId="0" sldId="2147483848"/>
          </pc:sldLayoutMkLst>
          <pc:spChg chg="mod">
            <ac:chgData name="Fake Test User" userId="SID-0" providerId="Test" clId="FakeClientId" dt="2021-07-29T07:30:04.113" v="24" actId="790"/>
            <ac:spMkLst>
              <pc:docMk/>
              <pc:sldMasterMk cId="0" sldId="2147483840"/>
              <pc:sldLayoutMk cId="0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0:04.113" v="24" actId="790"/>
            <ac:spMkLst>
              <pc:docMk/>
              <pc:sldMasterMk cId="0" sldId="2147483840"/>
              <pc:sldLayoutMk cId="0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0:04.113" v="24" actId="790"/>
            <ac:spMkLst>
              <pc:docMk/>
              <pc:sldMasterMk cId="0" sldId="2147483840"/>
              <pc:sldLayoutMk cId="0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0:04.113" v="24" actId="790"/>
            <ac:spMkLst>
              <pc:docMk/>
              <pc:sldMasterMk cId="0" sldId="2147483840"/>
              <pc:sldLayoutMk cId="0" sldId="214748384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0:04.113" v="24" actId="790"/>
            <ac:spMkLst>
              <pc:docMk/>
              <pc:sldMasterMk cId="0" sldId="2147483840"/>
              <pc:sldLayoutMk cId="0" sldId="2147483848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0:04.113" v="24" actId="790"/>
            <ac:spMkLst>
              <pc:docMk/>
              <pc:sldMasterMk cId="0" sldId="2147483840"/>
              <pc:sldLayoutMk cId="0" sldId="214748384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0:11.714" v="26" actId="790"/>
          <pc:sldLayoutMkLst>
            <pc:docMk/>
            <pc:sldMasterMk cId="0" sldId="2147483840"/>
            <pc:sldLayoutMk cId="0" sldId="2147483849"/>
          </pc:sldLayoutMkLst>
          <pc:spChg chg="mod">
            <ac:chgData name="Fake Test User" userId="SID-0" providerId="Test" clId="FakeClientId" dt="2021-07-29T07:30:11.714" v="26" actId="790"/>
            <ac:spMkLst>
              <pc:docMk/>
              <pc:sldMasterMk cId="0" sldId="2147483840"/>
              <pc:sldLayoutMk cId="0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0:11.714" v="26" actId="790"/>
            <ac:spMkLst>
              <pc:docMk/>
              <pc:sldMasterMk cId="0" sldId="2147483840"/>
              <pc:sldLayoutMk cId="0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0:11.714" v="26" actId="790"/>
            <ac:spMkLst>
              <pc:docMk/>
              <pc:sldMasterMk cId="0" sldId="2147483840"/>
              <pc:sldLayoutMk cId="0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0:11.714" v="26" actId="790"/>
            <ac:spMkLst>
              <pc:docMk/>
              <pc:sldMasterMk cId="0" sldId="2147483840"/>
              <pc:sldLayoutMk cId="0" sldId="21474838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0:11.714" v="26" actId="790"/>
            <ac:spMkLst>
              <pc:docMk/>
              <pc:sldMasterMk cId="0" sldId="2147483840"/>
              <pc:sldLayoutMk cId="0" sldId="214748384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0:18.195" v="28" actId="790"/>
          <pc:sldLayoutMkLst>
            <pc:docMk/>
            <pc:sldMasterMk cId="0" sldId="2147483840"/>
            <pc:sldLayoutMk cId="0" sldId="2147483850"/>
          </pc:sldLayoutMkLst>
          <pc:spChg chg="mod">
            <ac:chgData name="Fake Test User" userId="SID-0" providerId="Test" clId="FakeClientId" dt="2021-07-29T07:30:18.195" v="28" actId="790"/>
            <ac:spMkLst>
              <pc:docMk/>
              <pc:sldMasterMk cId="0" sldId="2147483840"/>
              <pc:sldLayoutMk cId="0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0:18.195" v="28" actId="790"/>
            <ac:spMkLst>
              <pc:docMk/>
              <pc:sldMasterMk cId="0" sldId="2147483840"/>
              <pc:sldLayoutMk cId="0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0:18.195" v="28" actId="790"/>
            <ac:spMkLst>
              <pc:docMk/>
              <pc:sldMasterMk cId="0" sldId="2147483840"/>
              <pc:sldLayoutMk cId="0" sldId="21474838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0:18.195" v="28" actId="790"/>
            <ac:spMkLst>
              <pc:docMk/>
              <pc:sldMasterMk cId="0" sldId="2147483840"/>
              <pc:sldLayoutMk cId="0" sldId="21474838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0:18.195" v="28" actId="790"/>
            <ac:spMkLst>
              <pc:docMk/>
              <pc:sldMasterMk cId="0" sldId="2147483840"/>
              <pc:sldLayoutMk cId="0" sldId="21474838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0:27.080" v="30" actId="790"/>
          <pc:sldLayoutMkLst>
            <pc:docMk/>
            <pc:sldMasterMk cId="0" sldId="2147483840"/>
            <pc:sldLayoutMk cId="0" sldId="2147483851"/>
          </pc:sldLayoutMkLst>
          <pc:spChg chg="mod">
            <ac:chgData name="Fake Test User" userId="SID-0" providerId="Test" clId="FakeClientId" dt="2021-07-29T07:30:27.080" v="30" actId="790"/>
            <ac:spMkLst>
              <pc:docMk/>
              <pc:sldMasterMk cId="0" sldId="2147483840"/>
              <pc:sldLayoutMk cId="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0:27.080" v="30" actId="790"/>
            <ac:spMkLst>
              <pc:docMk/>
              <pc:sldMasterMk cId="0" sldId="2147483840"/>
              <pc:sldLayoutMk cId="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0:27.080" v="30" actId="790"/>
            <ac:spMkLst>
              <pc:docMk/>
              <pc:sldMasterMk cId="0" sldId="2147483840"/>
              <pc:sldLayoutMk cId="0" sldId="21474838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0:27.080" v="30" actId="790"/>
            <ac:spMkLst>
              <pc:docMk/>
              <pc:sldMasterMk cId="0" sldId="2147483840"/>
              <pc:sldLayoutMk cId="0" sldId="21474838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0:27.080" v="30" actId="790"/>
            <ac:spMkLst>
              <pc:docMk/>
              <pc:sldMasterMk cId="0" sldId="2147483840"/>
              <pc:sldLayoutMk cId="0" sldId="214748385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B83F7FEA-618B-46E2-A11D-93FA447335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CA60F19-8BAD-4233-B8C7-D2C52B024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06133-7808-488C-88E5-359E95E011FF}" type="datetime1">
              <a:rPr lang="nb-NO" smtClean="0"/>
              <a:t>29.07.2021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0715203-0D67-47B5-8E6F-32F90E2476D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C5C53D0-BAE6-4E83-859C-61DB491217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CF8AC-185D-4117-B04C-6767897B37E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9243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D7E36-18C7-4A2A-ABE9-01E51F103690}" type="datetime1">
              <a:rPr lang="nb-NO" smtClean="0"/>
              <a:pPr/>
              <a:t>29.07.2021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EB464-85E5-4567-B262-1AA3F91D094F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713450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9EB464-85E5-4567-B262-1AA3F91D094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690279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microsoft.com/office/2007/relationships/hdphoto" Target="/ppt/media/hdphoto2.wdp" Id="rId3" /><Relationship Type="http://schemas.openxmlformats.org/officeDocument/2006/relationships/image" Target="/ppt/media/image4.png" Id="rId2" /><Relationship Type="http://schemas.openxmlformats.org/officeDocument/2006/relationships/slideMaster" Target="/ppt/slideMasters/slideMaster11.xml" Id="rId1" /><Relationship Type="http://schemas.microsoft.com/office/2007/relationships/hdphoto" Target="/ppt/media/hdphoto12.wdp" Id="rId5" /><Relationship Type="http://schemas.openxmlformats.org/officeDocument/2006/relationships/image" Target="/ppt/media/image33.png" Id="rId4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microsoft.com/office/2007/relationships/hdphoto" Target="/ppt/media/hdphoto2.wdp" Id="rId3" /><Relationship Type="http://schemas.openxmlformats.org/officeDocument/2006/relationships/image" Target="/ppt/media/image4.png" Id="rId2" /><Relationship Type="http://schemas.openxmlformats.org/officeDocument/2006/relationships/slideMaster" Target="/ppt/slideMasters/slideMaster11.xml" Id="rId1" /><Relationship Type="http://schemas.microsoft.com/office/2007/relationships/hdphoto" Target="/ppt/media/hdphoto12.wdp" Id="rId5" /><Relationship Type="http://schemas.openxmlformats.org/officeDocument/2006/relationships/image" Target="/ppt/media/image33.png" Id="rId4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microsoft.com/office/2007/relationships/hdphoto" Target="/ppt/media/hdphoto2.wdp" Id="rId3" /><Relationship Type="http://schemas.openxmlformats.org/officeDocument/2006/relationships/image" Target="/ppt/media/image4.png" Id="rId2" /><Relationship Type="http://schemas.openxmlformats.org/officeDocument/2006/relationships/slideMaster" Target="/ppt/slideMasters/slideMaster11.xml" Id="rId1" /><Relationship Type="http://schemas.microsoft.com/office/2007/relationships/hdphoto" Target="/ppt/media/hdphoto12.wdp" Id="rId5" /><Relationship Type="http://schemas.openxmlformats.org/officeDocument/2006/relationships/image" Target="/ppt/media/image22.png" Id="rId4" /></Relationships>
</file>

<file path=ppt/slideLayouts/_rels/slideLayout911.xml.rels>&#65279;<?xml version="1.0" encoding="utf-8"?><Relationships xmlns="http://schemas.openxmlformats.org/package/2006/relationships"><Relationship Type="http://schemas.microsoft.com/office/2007/relationships/hdphoto" Target="/ppt/media/hdphoto2.wdp" Id="rId3" /><Relationship Type="http://schemas.openxmlformats.org/officeDocument/2006/relationships/image" Target="/ppt/media/image4.png" Id="rId2" /><Relationship Type="http://schemas.openxmlformats.org/officeDocument/2006/relationships/slideMaster" Target="/ppt/slideMasters/slideMaster11.xml" Id="rId1" /><Relationship Type="http://schemas.microsoft.com/office/2007/relationships/hdphoto" Target="/ppt/media/hdphoto12.wdp" Id="rId5" /><Relationship Type="http://schemas.openxmlformats.org/officeDocument/2006/relationships/image" Target="/ppt/media/image22.png" Id="rId4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9DD503-DA31-4BFD-9683-B1E1C27A90AC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ktangel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ktangel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uppe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Ellipse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Ellipse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rtlCol="0"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1163C1-5E81-4679-BB6C-FF57F577DA32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 rtlCol="0"/>
          <a:lstStyle>
            <a:lvl1pPr>
              <a:defRPr sz="2800"/>
            </a:lvl1pPr>
          </a:lstStyle>
          <a:p>
            <a:pPr rtl="0"/>
            <a:fld id="{4FAB73BC-B049-4115-A692-8D63A059BFB8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08CFB1-5210-4617-9B5B-8EA7BD2B16FA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3A020D-4B4E-4426-AD79-B862E6579B36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rtlCol="0"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 rtlCol="0"/>
          <a:lstStyle/>
          <a:p>
            <a:pPr rtl="0"/>
            <a:fld id="{A29CAD5D-0762-4407-8884-8A46F9278F10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 rtlCol="0"/>
          <a:lstStyle/>
          <a:p>
            <a:pPr rtl="0"/>
            <a:endParaRPr lang="nb-NO" noProof="0"/>
          </a:p>
        </p:txBody>
      </p:sp>
      <p:grpSp>
        <p:nvGrpSpPr>
          <p:cNvPr id="8" name="Gruppe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Ellipse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Ellipse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 rtlCol="0"/>
          <a:lstStyle>
            <a:lvl1pPr>
              <a:defRPr sz="2800"/>
            </a:lvl1pPr>
          </a:lstStyle>
          <a:p>
            <a:pPr rtl="0"/>
            <a:fld id="{4FAB73BC-B049-4115-A692-8D63A059BFB8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A2B219-7F3F-4622-AAE3-E1FA97C1A9E6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rtlCol="0"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rtlCol="0"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4477AE-40B3-4E93-A4E7-1C8D9C790EA0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8AA4ED-E177-478F-BC89-86928A25557F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5249E7-E445-4CDE-8D24-A8CEB0360F68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rtlCol="0" anchor="b">
            <a:normAutofit/>
          </a:bodyPr>
          <a:lstStyle>
            <a:lvl1pPr>
              <a:defRPr sz="3200" b="1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29B5AA-717A-47F9-9CF0-603A7F5D5833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grpSp>
        <p:nvGrpSpPr>
          <p:cNvPr id="9" name="Gruppe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Ellipse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Ellipse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rtlCol="0" anchor="b">
            <a:normAutofit/>
          </a:bodyPr>
          <a:lstStyle>
            <a:lvl1pPr>
              <a:defRPr sz="3200" b="1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BFF435-538B-4F0D-B3E3-A072DD5F5E36}" type="datetime1">
              <a:rPr lang="nb-NO" noProof="0" smtClean="0"/>
              <a:t>29.07.2021</a:t>
            </a:fld>
            <a:endParaRPr lang="nb-NO" noProof="0"/>
          </a:p>
        </p:txBody>
      </p:sp>
      <p:grpSp>
        <p:nvGrpSpPr>
          <p:cNvPr id="8" name="Gruppe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Ellipse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Ellipse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22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image" Target="/ppt/media/image33.png" Id="rId1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Relationship Type="http://schemas.microsoft.com/office/2007/relationships/hdphoto" Target="/ppt/media/hdphoto12.wdp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rtl="0"/>
            <a:fld id="{EB1DDBBB-C360-4744-B59A-88EEA0A21649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nb-NO" noProof="0"/>
          </a:p>
        </p:txBody>
      </p:sp>
      <p:grpSp>
        <p:nvGrpSpPr>
          <p:cNvPr id="7" name="Gruppe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Ellipse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Ellipse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rtl="0"/>
            <a:fld id="{4FAB73BC-B049-4115-A692-8D63A059BFB8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934632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Tre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Wood Type</ap:Template>
  <ap:TotalTime>6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ap:HeadingPairs>
  <ap:TitlesOfParts>
    <vt:vector baseType="lpstr" size="6">
      <vt:lpstr>Calibri</vt:lpstr>
      <vt:lpstr>Rockwell</vt:lpstr>
      <vt:lpstr>Rockwell Condensed</vt:lpstr>
      <vt:lpstr>Wingdings</vt:lpstr>
      <vt:lpstr>Tretype</vt:lpstr>
      <vt:lpstr>PowerPoint-presentasjon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2014-09-12T02:14:24Z</dcterms:created>
  <dcterms:modified xsi:type="dcterms:W3CDTF">2021-07-29T07:30:42Z</dcterms:modified>
</cp:coreProperties>
</file>