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510.xml" ContentType="application/vnd.openxmlformats-officedocument.presentationml.slideLayout+xml"/>
  <Override PartName="/ppt/slideLayouts/slideLayout1011.xml" ContentType="application/vnd.openxmlformats-officedocument.presentationml.slideLayout+xml"/>
  <Override PartName="/ppt/slideLayouts/slideLayout412.xml" ContentType="application/vnd.openxmlformats-officedocument.presentationml.slideLayout+xml"/>
  <Override PartName="/ppt/slideLayouts/slideLayout913.xml" ContentType="application/vnd.openxmlformats-officedocument.presentationml.slideLayout+xml"/>
  <Override PartName="/ppt/slideLayouts/slideLayout1414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4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46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21-08-03T08:35:42.007" v="68" actId="790"/>
      <pc:docMkLst>
        <pc:docMk/>
      </pc:docMkLst>
      <pc:sldChg chg="modSp mod modNotes">
        <pc:chgData name="Fake Test User" userId="SID-0" providerId="Test" clId="FakeClientId" dt="2021-07-29T04:12:37.723" v="66" actId="790"/>
        <pc:sldMkLst>
          <pc:docMk/>
          <pc:sldMk cId="2029002549" sldId="256"/>
        </pc:sldMkLst>
        <pc:spChg chg="mod">
          <ac:chgData name="Fake Test User" userId="SID-0" providerId="Test" clId="FakeClientId" dt="2021-07-29T04:12:37.723" v="66" actId="790"/>
          <ac:spMkLst>
            <pc:docMk/>
            <pc:sldMk cId="2029002549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9T04:12:37.723" v="66" actId="790"/>
          <ac:spMkLst>
            <pc:docMk/>
            <pc:sldMk cId="2029002549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3T08:35:42.007" v="68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7-29T04:07:04.107" v="11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7-29T04:07:04.107" v="11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7-29T04:07:04.107" v="11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7-29T04:07:04.107" v="11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7-29T04:07:04.107" v="11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7-29T04:07:29.137" v="14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7-29T04:07:29.137" v="14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4:07:29.137" v="14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4:07:29.137" v="14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4:07:29.137" v="14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4:07:29.137" v="14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4:12:26.842" v="65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7-29T04:07:37.726" v="16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4:12:26.842" v="65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4:07:37.726" v="16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4:07:37.726" v="16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4:07:37.726" v="16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4:12:19.210" v="64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7-29T04:07:51.141" v="18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4:12:19.210" v="64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4:07:51.141" v="18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4:07:51.141" v="18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4:07:51.141" v="18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4:12:11.956" v="62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7-29T04:08:06.842" v="21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4:12:09.016" v="61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4:12:11.956" v="62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4:08:06.842" v="21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4:08:06.842" v="21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4:08:06.842" v="21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4:12:03.786" v="6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7-29T04:08:34.458" v="23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4:11:56.848" v="57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4:11:59.762" v="58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4:12:03.786" v="6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4:12:02.313" v="59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4:08:34.458" v="23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4:08:34.458" v="23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7-29T04:08:34.458" v="23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4:08:44.266" v="25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7-29T04:08:44.266" v="25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4:08:44.266" v="25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4:08:44.266" v="25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4:08:44.266" v="25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4:08:49.126" v="26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7-29T04:08:49.126" v="26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4:08:49.126" v="26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4:08:49.126" v="26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4:11:49.068" v="56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7-29T04:08:59.126" v="28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4:11:49.068" v="56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4:11:45.675" v="55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4:08:59.126" v="28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4:08:59.126" v="28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4:08:59.126" v="28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4:11:34.850" v="53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7-29T04:09:22.549" v="33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4:11:34.850" v="53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4:09:22.549" v="33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4:09:22.549" v="33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4:09:22.549" v="33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4:09:22.549" v="33" actId="790"/>
            <ac:spMkLst>
              <pc:docMk/>
              <pc:sldMasterMk cId="0" sldId="2147483648"/>
              <pc:sldLayoutMk cId="0" sldId="214748365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8:35:37.149" v="67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03T08:35:37.149" v="67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8:35:37.149" v="67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8:35:37.149" v="67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8:35:37.149" v="67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8:35:37.149" v="67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8:35:42.007" v="68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03T08:35:42.007" v="68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8:35:42.007" v="68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8:35:42.007" v="68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8:35:42.007" v="68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8:35:42.007" v="68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4:11:19.146" v="5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7-29T04:10:07.659" v="40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4:10:07.659" v="40" actId="790"/>
            <ac:spMkLst>
              <pc:docMk/>
              <pc:sldMasterMk cId="0" sldId="2147483648"/>
              <pc:sldLayoutMk cId="0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4:10:07.659" v="40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4:11:19.146" v="5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4:10:07.659" v="40" actId="790"/>
            <ac:spMkLst>
              <pc:docMk/>
              <pc:sldMasterMk cId="0" sldId="2147483648"/>
              <pc:sldLayoutMk cId="0" sldId="2147483661"/>
              <ac:spMk id="3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4:11:38.211" v="54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7-29T04:09:06.597" v="30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4:11:38.211" v="54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4:09:06.597" v="30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4:09:06.597" v="30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4:09:06.597" v="30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4:09:06.597" v="30" actId="790"/>
            <ac:spMkLst>
              <pc:docMk/>
              <pc:sldMasterMk cId="0" sldId="2147483648"/>
              <pc:sldLayoutMk cId="0" sldId="2147483663"/>
              <ac:spMk id="9" creationId="{00000000-0000-0000-0000-000000000000}"/>
            </ac:spMkLst>
          </pc:spChg>
        </pc:sldLayoutChg>
        <pc:sldLayoutChg chg="addSp delSp modSp mod">
          <pc:chgData name="Fake Test User" userId="SID-0" providerId="Test" clId="FakeClientId" dt="2021-07-29T04:11:26.864" v="52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7-29T04:09:49.197" v="38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4:11:24.742" v="51"/>
            <ac:spMkLst>
              <pc:docMk/>
              <pc:sldMasterMk cId="0" sldId="2147483648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4:09:49.197" v="38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4:09:49.197" v="38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4:09:49.197" v="38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4:11:26.864" v="52"/>
            <ac:spMkLst>
              <pc:docMk/>
              <pc:sldMasterMk cId="0" sldId="2147483648"/>
              <pc:sldLayoutMk cId="0" sldId="2147483666"/>
              <ac:spMk id="9" creationId="{00000000-0000-0000-0000-000000000000}"/>
            </ac:spMkLst>
          </pc:spChg>
          <pc:spChg chg="add del">
            <ac:chgData name="Fake Test User" userId="SID-0" providerId="Test" clId="FakeClientId" dt="2021-07-29T04:09:28.433" v="35" actId="22"/>
            <ac:spMkLst>
              <pc:docMk/>
              <pc:sldMasterMk cId="0" sldId="2147483648"/>
              <pc:sldLayoutMk cId="0" sldId="2147483666"/>
              <ac:spMk id="10" creationId="{9A5FDCBA-2669-4E45-92AD-EEA761E07A18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2F5F2A69-DE50-4383-AA4E-D4363558E1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C89E8C2-224B-4D0E-9182-5D510649AA7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0FA91-98EB-4A7B-8C79-D544AD72B729}" type="datetime1">
              <a:rPr lang="nb-NO" smtClean="0"/>
              <a:t>03.08.2021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09761F2-74F6-4062-AA5F-2CDB6C62EF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FA7B550-C703-4958-85B2-576076E0FD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24CE6-0C20-43A3-9491-1AD4F4AE40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5037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noProof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D0A81-3080-490B-813F-A338FBEA4F4E}" type="datetime1">
              <a:rPr lang="nb-NO" smtClean="0"/>
              <a:pPr/>
              <a:t>03.08.2021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BE8F6-73C3-44EC-A573-E4767BEB9650}" type="slidenum">
              <a:rPr lang="nb-NO" noProof="0" smtClean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2677969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8BE8F6-73C3-44EC-A573-E4767BEB9650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8371514"/>
      </p:ext>
    </p:extLst>
  </p:cSld>
  <p:clrMapOvr>
    <a:masterClrMapping/>
  </p:clrMapOvr>
</p:notes>
</file>

<file path=ppt/slideLayouts/_rels/slideLayout10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15" name="Plassholder for bilde 14"/>
          <p:cNvSpPr>
            <a:spLocks noGrp="1" noChangeAspect="1"/>
          </p:cNvSpPr>
          <p:nvPr>
            <p:ph type="pic" sz="quarter" idx="13" hasCustomPrompt="1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pPr rtl="0"/>
            <a:r>
              <a:rPr lang="nb-NO" noProof="0"/>
              <a:t>Klikk ikonet for å legge til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dirty="0"/>
              <a:t>Klikk for å redigere tekststiler i malen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CF4912-7A25-4AF7-867A-EA10F00EAA88}" type="datetime1">
              <a:rPr lang="nb-NO" noProof="0" smtClean="0"/>
              <a:t>03.08.2021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ihånds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 rtlCol="0"/>
          <a:lstStyle>
            <a:lvl1pPr>
              <a:defRPr sz="5400"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rtlCol="0"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nb-NO" noProof="0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35BB77-C8BD-435C-9A11-E8349426D800}" type="datetime1">
              <a:rPr lang="nb-NO" noProof="0" smtClean="0"/>
              <a:t>03.08.2021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ihånds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rtlCol="0" anchor="b"/>
          <a:lstStyle>
            <a:lvl1pPr algn="l">
              <a:defRPr sz="4200" b="1" cap="none"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rtlCol="0"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b-NO" dirty="0"/>
              <a:t>Klikk for å redigere tekststiler i malen</a:t>
            </a:r>
            <a:endParaRPr lang="nb-no" dirty="0"/>
          </a:p>
        </p:txBody>
      </p:sp>
      <p:sp>
        <p:nvSpPr>
          <p:cNvPr id="9" name="Plassholder for tekst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rtlCol="0" anchor="t"/>
          <a:lstStyle>
            <a:lvl1pPr marL="0" indent="0">
              <a:buFontTx/>
              <a:buNone/>
              <a:defRPr/>
            </a:lvl1pPr>
          </a:lstStyle>
          <a:p>
            <a:pPr lvl="0" rtl="0"/>
            <a:r>
              <a:rPr lang="nb-NO" dirty="0"/>
              <a:t>Klikk for å redigere tekststiler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EB72C9-E640-4C19-9D1E-8CB9D31EF90D}" type="datetime1">
              <a:rPr lang="nb-NO" noProof="0" smtClean="0"/>
              <a:t>03.08.2021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ihånds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tel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 rtlCol="0"/>
          <a:lstStyle>
            <a:lvl1pPr>
              <a:defRPr sz="3200"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rtlCol="0" anchor="t"/>
          <a:lstStyle>
            <a:lvl1pPr marL="0" indent="0">
              <a:buFontTx/>
              <a:buNone/>
              <a:defRPr/>
            </a:lvl1pPr>
          </a:lstStyle>
          <a:p>
            <a:pPr lvl="0" rtl="0"/>
            <a:r>
              <a:rPr lang="nb-NO" dirty="0"/>
              <a:t>Klikk for å redigere tekststiler i malen</a:t>
            </a:r>
            <a:endParaRPr lang="nb-no" dirty="0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7EDF76-348A-487A-9C3D-21785DF3D8AD}" type="datetime1">
              <a:rPr lang="nb-NO" noProof="0" smtClean="0"/>
              <a:t>03.08.2021</a:t>
            </a:fld>
            <a:endParaRPr lang="nb-NO" noProof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ihånds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31758D-77F1-4C2E-83B7-EB546D9069CC}" type="datetime1">
              <a:rPr lang="nb-NO" noProof="0" smtClean="0"/>
              <a:t>03.08.2021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4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ihånds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Loddrett tittel 1"/>
          <p:cNvSpPr>
            <a:spLocks noGrp="1"/>
          </p:cNvSpPr>
          <p:nvPr>
            <p:ph type="title" orient="vert" hasCustomPrompt="1"/>
          </p:nvPr>
        </p:nvSpPr>
        <p:spPr>
          <a:xfrm>
            <a:off x="8183540" y="586171"/>
            <a:ext cx="2494791" cy="5134798"/>
          </a:xfrm>
        </p:spPr>
        <p:txBody>
          <a:bodyPr vert="eaVert" rtlCol="0"/>
          <a:lstStyle/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rtlCol="0" anchor="t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2E807F-4316-4D48-B45E-6912DFD4CF35}" type="datetime1">
              <a:rPr lang="nb-NO" noProof="0" smtClean="0"/>
              <a:t>03.08.2021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ihånds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 rtlCol="0"/>
          <a:lstStyle/>
          <a:p>
            <a:pPr lvl="0" rtl="0"/>
            <a:r>
              <a:rPr lang="nb-NO" dirty="0"/>
              <a:t>Klikk for å redigere tekststiler i malen</a:t>
            </a:r>
            <a:endParaRPr lang="nb-no" dirty="0"/>
          </a:p>
          <a:p>
            <a:pPr lvl="1" rtl="0"/>
            <a:r>
              <a:rPr lang="nb-NO" noProof="0" dirty="0"/>
              <a:t>Andre nivå</a:t>
            </a:r>
          </a:p>
          <a:p>
            <a:pPr lvl="2" rtl="0"/>
            <a:r>
              <a:rPr lang="nb-NO" noProof="0" dirty="0"/>
              <a:t>Tredje nivå</a:t>
            </a:r>
          </a:p>
          <a:p>
            <a:pPr lvl="3" rtl="0"/>
            <a:r>
              <a:rPr lang="nb-NO" noProof="0" dirty="0"/>
              <a:t>Fjerde nivå</a:t>
            </a:r>
          </a:p>
          <a:p>
            <a:pPr lvl="4" rtl="0"/>
            <a:r>
              <a:rPr lang="nb-NO" noProof="0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CA1C39-FA6D-4EFC-9ED6-25ED216B7960}" type="datetime1">
              <a:rPr lang="nb-NO" noProof="0" smtClean="0"/>
              <a:t>03.08.2021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ihånds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rtlCol="0" anchor="b"/>
          <a:lstStyle>
            <a:lvl1pPr algn="r">
              <a:defRPr sz="4800" b="1" cap="none"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rtlCol="0"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b-NO" dirty="0"/>
              <a:t>Klikk for å redigere tekststiler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2C013A-7600-4BED-8D6E-480E591915B9}" type="datetime1">
              <a:rPr lang="nb-NO" noProof="0" smtClean="0"/>
              <a:t>03.08.2021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4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bbel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ihånds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 rtlCol="0">
            <a:normAutofit/>
          </a:bodyPr>
          <a:lstStyle/>
          <a:p>
            <a:pPr lvl="0" rtl="0"/>
            <a:r>
              <a:rPr lang="nb-NO" dirty="0"/>
              <a:t>Klikk for å redigere tekststiler i malen</a:t>
            </a:r>
            <a:endParaRPr lang="nb-no" dirty="0"/>
          </a:p>
          <a:p>
            <a:pPr lvl="1" rtl="0"/>
            <a:r>
              <a:rPr lang="nb-NO" noProof="0" dirty="0"/>
              <a:t>Andre nivå</a:t>
            </a:r>
          </a:p>
          <a:p>
            <a:pPr lvl="2" rtl="0"/>
            <a:r>
              <a:rPr lang="nb-NO" noProof="0" dirty="0"/>
              <a:t>Tredje nivå</a:t>
            </a:r>
          </a:p>
          <a:p>
            <a:pPr lvl="3" rtl="0"/>
            <a:r>
              <a:rPr lang="nb-NO" noProof="0" dirty="0"/>
              <a:t>Fjerde nivå</a:t>
            </a:r>
          </a:p>
          <a:p>
            <a:pPr lvl="4" rtl="0"/>
            <a:r>
              <a:rPr lang="nb-NO" noProof="0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 rtlCol="0">
            <a:normAutofit/>
          </a:bodyPr>
          <a:lstStyle/>
          <a:p>
            <a:pPr lvl="0" rtl="0"/>
            <a:r>
              <a:rPr lang="nb-NO" dirty="0"/>
              <a:t>Klikk for å redigere tekststiler i malen</a:t>
            </a:r>
            <a:endParaRPr lang="nb-no" dirty="0"/>
          </a:p>
          <a:p>
            <a:pPr lvl="1" rtl="0"/>
            <a:r>
              <a:rPr lang="nb-NO" noProof="0" dirty="0"/>
              <a:t>Andre nivå</a:t>
            </a:r>
          </a:p>
          <a:p>
            <a:pPr lvl="2" rtl="0"/>
            <a:r>
              <a:rPr lang="nb-NO" noProof="0" dirty="0"/>
              <a:t>Tredje nivå</a:t>
            </a:r>
          </a:p>
          <a:p>
            <a:pPr lvl="3" rtl="0"/>
            <a:r>
              <a:rPr lang="nb-NO" noProof="0" dirty="0"/>
              <a:t>Fjerde nivå</a:t>
            </a:r>
          </a:p>
          <a:p>
            <a:pPr lvl="4" rtl="0"/>
            <a:r>
              <a:rPr lang="nb-NO" noProof="0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1FB6DB-9A64-436B-A0B3-1447BB5F83C8}" type="datetime1">
              <a:rPr lang="nb-NO" noProof="0" smtClean="0"/>
              <a:t>03.08.2021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5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ihånds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dirty="0"/>
              <a:t>Klikk for å redigere tekststiler i malen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rtlCol="0" anchor="t">
            <a:normAutofit/>
          </a:bodyPr>
          <a:lstStyle/>
          <a:p>
            <a:pPr lvl="0" rtl="0"/>
            <a:r>
              <a:rPr lang="nb-NO" dirty="0"/>
              <a:t>Klikk for å redigere tekststiler i malen</a:t>
            </a:r>
            <a:endParaRPr lang="nb-no" dirty="0"/>
          </a:p>
          <a:p>
            <a:pPr lvl="1" rtl="0"/>
            <a:r>
              <a:rPr lang="nb-NO" noProof="0" dirty="0"/>
              <a:t>Andre nivå</a:t>
            </a:r>
          </a:p>
          <a:p>
            <a:pPr lvl="2" rtl="0"/>
            <a:r>
              <a:rPr lang="nb-NO" noProof="0" dirty="0"/>
              <a:t>Tredje nivå</a:t>
            </a:r>
          </a:p>
          <a:p>
            <a:pPr lvl="3" rtl="0"/>
            <a:r>
              <a:rPr lang="nb-NO" noProof="0" dirty="0"/>
              <a:t>Fjerde nivå</a:t>
            </a:r>
          </a:p>
          <a:p>
            <a:pPr lvl="4" rtl="0"/>
            <a:r>
              <a:rPr lang="nb-NO" noProof="0" dirty="0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dirty="0"/>
              <a:t>Klikk for å redigere tekststiler i malen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rtlCol="0" anchor="t">
            <a:normAutofit/>
          </a:bodyPr>
          <a:lstStyle/>
          <a:p>
            <a:pPr lvl="0" rtl="0"/>
            <a:r>
              <a:rPr lang="nb-NO" dirty="0"/>
              <a:t>Klikk for å redigere tekststiler i malen</a:t>
            </a:r>
            <a:endParaRPr lang="nb-no" dirty="0"/>
          </a:p>
          <a:p>
            <a:pPr lvl="1" rtl="0"/>
            <a:r>
              <a:rPr lang="nb-NO" noProof="0" dirty="0"/>
              <a:t>Andre nivå</a:t>
            </a:r>
          </a:p>
          <a:p>
            <a:pPr lvl="2" rtl="0"/>
            <a:r>
              <a:rPr lang="nb-NO" noProof="0" dirty="0"/>
              <a:t>Tredje nivå</a:t>
            </a:r>
          </a:p>
          <a:p>
            <a:pPr lvl="3" rtl="0"/>
            <a:r>
              <a:rPr lang="nb-NO" noProof="0" dirty="0"/>
              <a:t>Fjerde nivå</a:t>
            </a:r>
          </a:p>
          <a:p>
            <a:pPr lvl="4" rtl="0"/>
            <a:r>
              <a:rPr lang="nb-NO" noProof="0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03C15A7-77A7-48E1-838C-CB4E54EFF97D}" type="datetime1">
              <a:rPr lang="nb-NO" noProof="0" smtClean="0"/>
              <a:t>03.08.2021</a:t>
            </a:fld>
            <a:endParaRPr lang="nb-NO" noProof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ihånds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CE71D6-B0AD-45E7-A06F-07546E51A1FC}" type="datetime1">
              <a:rPr lang="nb-NO" noProof="0" smtClean="0"/>
              <a:t>03.08.2021</a:t>
            </a:fld>
            <a:endParaRPr lang="nb-NO" noProof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1000E9-3D23-46B2-8C1B-0DCBD5754426}" type="datetime1">
              <a:rPr lang="nb-NO" noProof="0" smtClean="0"/>
              <a:t>03.08.2021</a:t>
            </a:fld>
            <a:endParaRPr lang="nb-NO" noProof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ihånds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 rtlCol="0">
            <a:normAutofit/>
          </a:bodyPr>
          <a:lstStyle/>
          <a:p>
            <a:pPr lvl="0" rtl="0"/>
            <a:r>
              <a:rPr lang="nb-NO" dirty="0"/>
              <a:t>Klikk for å redigere tekststiler i malen</a:t>
            </a:r>
            <a:endParaRPr lang="nb-no" dirty="0"/>
          </a:p>
          <a:p>
            <a:pPr lvl="1" rtl="0"/>
            <a:r>
              <a:rPr lang="nb-NO" noProof="0" dirty="0"/>
              <a:t>Andre nivå</a:t>
            </a:r>
          </a:p>
          <a:p>
            <a:pPr lvl="2" rtl="0"/>
            <a:r>
              <a:rPr lang="nb-NO" noProof="0" dirty="0"/>
              <a:t>Tredje nivå</a:t>
            </a:r>
          </a:p>
          <a:p>
            <a:pPr lvl="3" rtl="0"/>
            <a:r>
              <a:rPr lang="nb-NO" noProof="0" dirty="0"/>
              <a:t>Fjerde nivå</a:t>
            </a:r>
          </a:p>
          <a:p>
            <a:pPr lvl="4" rtl="0"/>
            <a:r>
              <a:rPr lang="nb-NO" noProof="0" dirty="0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dirty="0"/>
              <a:t>Klikk for å redigere tekststiler i malen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75F8FF-0824-45ED-8ED5-4187F1C88F1E}" type="datetime1">
              <a:rPr lang="nb-NO" noProof="0" smtClean="0"/>
              <a:t>03.08.2021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9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9" name="Plassholder for bilde 11"/>
          <p:cNvSpPr>
            <a:spLocks noGrp="1" noChangeAspect="1"/>
          </p:cNvSpPr>
          <p:nvPr>
            <p:ph type="pic" sz="quarter" idx="13" hasCustomPrompt="1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rtlCol="0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pPr rtl="0"/>
            <a:r>
              <a:rPr lang="nb-NO" noProof="0"/>
              <a:t>Klikk ikonet for å legge til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rtlCol="0"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dirty="0"/>
              <a:t>Klikk for å redigere tekststiler i malen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 rtlCol="0"/>
          <a:lstStyle/>
          <a:p>
            <a:pPr rtl="0"/>
            <a:fld id="{821F0F43-CFB4-4BAF-A204-C7A212EB8CDD}" type="datetime1">
              <a:rPr lang="nb-NO" noProof="0" smtClean="0"/>
              <a:t>03.08.2021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27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8.xml" Id="rId6" /><Relationship Type="http://schemas.openxmlformats.org/officeDocument/2006/relationships/slideLayout" Target="/ppt/slideLayouts/slideLayout119.xml" Id="rId11" /><Relationship Type="http://schemas.openxmlformats.org/officeDocument/2006/relationships/slideLayout" Target="/ppt/slideLayouts/slideLayout510.xml" Id="rId5" /><Relationship Type="http://schemas.openxmlformats.org/officeDocument/2006/relationships/theme" Target="/ppt/theme/theme12.xml" Id="rId15" /><Relationship Type="http://schemas.openxmlformats.org/officeDocument/2006/relationships/slideLayout" Target="/ppt/slideLayouts/slideLayout1011.xml" Id="rId10" /><Relationship Type="http://schemas.openxmlformats.org/officeDocument/2006/relationships/slideLayout" Target="/ppt/slideLayouts/slideLayout412.xml" Id="rId4" /><Relationship Type="http://schemas.openxmlformats.org/officeDocument/2006/relationships/slideLayout" Target="/ppt/slideLayouts/slideLayout913.xml" Id="rId9" /><Relationship Type="http://schemas.openxmlformats.org/officeDocument/2006/relationships/slideLayout" Target="/ppt/slideLayouts/slideLayout1414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rtl="0"/>
            <a:fld id="{5C2DADCF-E631-4870-A689-28CF812F8056}" type="datetime1">
              <a:rPr lang="nb-NO" noProof="0" smtClean="0"/>
              <a:t>03.08.2021</a:t>
            </a:fld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900254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Kan gjengis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Quotable</ap:Template>
  <ap:TotalTime>7</ap:TotalTime>
  <ap:Words>1</ap:Words>
  <ap:PresentationFormat>Widescreen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ap:HeadingPairs>
  <ap:TitlesOfParts>
    <vt:vector baseType="lpstr" size="5">
      <vt:lpstr>Calibri</vt:lpstr>
      <vt:lpstr>Century Gothic</vt:lpstr>
      <vt:lpstr>Wingdings 2</vt:lpstr>
      <vt:lpstr>Kan gjengis</vt:lpstr>
      <vt:lpstr>PowerPoint-presentasjon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2014-08-26T23:49:58Z</dcterms:created>
  <dcterms:modified xsi:type="dcterms:W3CDTF">2021-08-03T08:35:48Z</dcterms:modified>
</cp:coreProperties>
</file>