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4T07:46:05.690" v="42" actId="790"/>
      <pc:docMkLst>
        <pc:docMk/>
      </pc:docMkLst>
      <pc:sldChg chg="modSp mod modNotes">
        <pc:chgData name="Fake Test User" userId="SID-0" providerId="Test" clId="FakeClientId" dt="2021-08-24T07:46:05.690" v="42" actId="790"/>
        <pc:sldMkLst>
          <pc:docMk/>
          <pc:sldMk cId="3746349892" sldId="256"/>
        </pc:sldMkLst>
        <pc:spChg chg="mod">
          <ac:chgData name="Fake Test User" userId="SID-0" providerId="Test" clId="FakeClientId" dt="2021-08-24T07:43:10.129" v="1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7:43:10.129" v="1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7:45:24.577" v="3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7:44:35.986" v="1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7:44:35.986" v="1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7:44:35.986" v="16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7:44:35.986" v="16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7:44:35.986" v="16" actId="790"/>
          <ac:spMkLst>
            <pc:docMk/>
            <pc:sldMasterMk cId="0" sldId="2147483648"/>
            <ac:spMk id="6" creationId="{00000000-0000-0000-0000-000000000000}"/>
          </ac:spMkLst>
        </pc:spChg>
        <pc:sldLayoutChg chg="addSp delSp modSp mod">
          <pc:chgData name="Fake Test User" userId="SID-0" providerId="Test" clId="FakeClientId" dt="2021-08-24T07:44:40.699" v="1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7:44:40.699" v="1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4:40.699" v="1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4:40.699" v="1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4:40.699" v="1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4:40.699" v="1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add del">
            <ac:chgData name="Fake Test User" userId="SID-0" providerId="Test" clId="FakeClientId" dt="2021-08-24T07:43:24.361" v="4" actId="22"/>
            <ac:spMkLst>
              <pc:docMk/>
              <pc:sldMasterMk cId="0" sldId="2147483648"/>
              <pc:sldLayoutMk cId="0" sldId="2147483649"/>
              <ac:spMk id="9" creationId="{31E6D830-985C-4842-BDB0-02344D814A3E}"/>
            </ac:spMkLst>
          </pc:spChg>
        </pc:sldLayoutChg>
        <pc:sldLayoutChg chg="modSp mod">
          <pc:chgData name="Fake Test User" userId="SID-0" providerId="Test" clId="FakeClientId" dt="2021-08-24T07:44:45.137" v="2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7:44:45.137" v="20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4:45.137" v="2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4:45.137" v="2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4:45.137" v="2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4:45.137" v="2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4:49.818" v="22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7:44:49.818" v="22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4:49.818" v="22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4:49.818" v="22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4:49.818" v="22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4:49.818" v="22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4:54.172" v="2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7:44:54.172" v="2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4:54.172" v="2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4:54.172" v="2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4:54.172" v="2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44:54.172" v="2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44:54.172" v="24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4:58.702" v="2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7:44:58.702" v="26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5:03.030" v="2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7:45:03.030" v="2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5:03.030" v="2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5:03.030" v="2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5:03.030" v="2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5:07.226" v="3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7:45:07.226" v="3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5:07.226" v="3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5:07.226" v="3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5:11.684" v="3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7:45:11.684" v="3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5:11.684" v="3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5:11.684" v="3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5:11.684" v="3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45:11.684" v="3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45:11.684" v="32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5:15.825" v="3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7:45:15.825" v="3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5:15.825" v="3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5:15.825" v="3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5:15.825" v="3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45:15.825" v="3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45:15.825" v="34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5:20.197" v="3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7:45:20.197" v="3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5:20.197" v="3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5:20.197" v="3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5:20.197" v="3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5:20.197" v="3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45:24.577" v="3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7:45:24.577" v="3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45:24.577" v="3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45:24.577" v="3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45:24.577" v="3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45:24.577" v="3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31E1E6E4-87DD-42AB-A54B-29666DB474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64E2FC0-9C7B-4B10-A1BC-187658C743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526B0-980E-4B13-B7C9-8330B571E568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629F93-E4D0-4E09-A147-82C4812746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78BE10-952D-4E83-AE0A-0C7CC96459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D732D-74AE-4821-A41F-114756A8B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118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924A5-7CBC-4F79-9BF1-04DFA7DA10C1}" type="datetimeFigureOut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2E84F-618A-4186-AFCB-F7DDF6D123D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8009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2E84F-618A-4186-AFCB-F7DDF6D123D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45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29AD9E-97F8-4D33-AEDC-8E2A421DAA8F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1ADEA7-F084-4714-80F2-55D7A88AFFE9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3D53DB54-43E4-47C7-805D-8854CA4631A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FBAADF-9B38-4BCD-8E01-AE907AF3C95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54FCE42-BC46-492D-A66F-9140174973E2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80AA8D-A4EE-495A-A6D3-D5829834305B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7D389D-5203-41FD-AF71-B2E243B0928D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333644-981F-4314-A3FD-71C86AAD6CFE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F10F15-3031-485C-9798-2B2CBD58F442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1EA97-7BB0-4F8A-A190-24FB15A40C2C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5FD6FB-D4CC-4560-9EAF-8D87ABBFC57C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7F28AC32-2AE9-4C49-8E6E-86C98F52918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te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</vt:lpstr>
      <vt:lpstr>Stripete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2021-08-24T07:46:08Z</dcterms:modified>
</cp:coreProperties>
</file>