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70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7T16:23:28.604" v="17" actId="790"/>
      <pc:docMkLst>
        <pc:docMk/>
      </pc:docMkLst>
      <pc:sldChg chg="modSp mod modNotes">
        <pc:chgData name="Fake Test User" userId="SID-0" providerId="Test" clId="FakeClientId" dt="2021-07-27T16:22:37.642" v="3" actId="790"/>
        <pc:sldMkLst>
          <pc:docMk/>
          <pc:sldMk cId="3059316376" sldId="256"/>
        </pc:sldMkLst>
        <pc:spChg chg="mod">
          <ac:chgData name="Fake Test User" userId="SID-0" providerId="Test" clId="FakeClientId" dt="2021-07-27T16:22:33.115" v="2" actId="790"/>
          <ac:spMkLst>
            <pc:docMk/>
            <pc:sldMk cId="3059316376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16:22:33.115" v="2" actId="790"/>
          <ac:spMkLst>
            <pc:docMk/>
            <pc:sldMk cId="305931637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16:23:21.840" v="15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7-27T16:22:44.588" v="4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7-27T16:22:44.588" v="4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7-27T16:22:44.588" v="4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7-27T16:22:44.588" v="4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7-27T16:22:44.588" v="4" actId="790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7T16:22:47.580" v="5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7-27T16:22:47.580" v="5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2:47.580" v="5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2:47.580" v="5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16:22:47.580" v="5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16:22:47.580" v="5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2:50.587" v="6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7-27T16:22:50.587" v="6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2:50.587" v="6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2:50.587" v="6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16:22:50.587" v="6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16:22:50.587" v="6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2:53.594" v="7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7-27T16:22:53.594" v="7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2:53.594" v="7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2:53.594" v="7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16:22:53.594" v="7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16:22:53.594" v="7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2:58.272" v="8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7-27T16:22:58.272" v="8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2:58.272" v="8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2:58.272" v="8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16:22:58.272" v="8" actId="790"/>
            <ac:spMkLst>
              <pc:docMk/>
              <pc:sldMasterMk cId="0" sldId="2147483840"/>
              <pc:sldLayoutMk cId="0" sldId="2147483844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16:22:58.272" v="8" actId="790"/>
            <ac:spMkLst>
              <pc:docMk/>
              <pc:sldMasterMk cId="0" sldId="2147483840"/>
              <pc:sldLayoutMk cId="0" sldId="2147483844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16:22:58.272" v="8" actId="790"/>
            <ac:spMkLst>
              <pc:docMk/>
              <pc:sldMasterMk cId="0" sldId="2147483840"/>
              <pc:sldLayoutMk cId="0" sldId="2147483844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3:01.744" v="9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7-27T16:23:01.744" v="9" actId="790"/>
            <ac:spMkLst>
              <pc:docMk/>
              <pc:sldMasterMk cId="0" sldId="2147483840"/>
              <pc:sldLayoutMk cId="0" sldId="214748384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3:01.744" v="9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3:01.744" v="9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16:23:01.744" v="9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16:23:01.744" v="9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16:23:01.744" v="9" actId="790"/>
            <ac:spMkLst>
              <pc:docMk/>
              <pc:sldMasterMk cId="0" sldId="2147483840"/>
              <pc:sldLayoutMk cId="0" sldId="2147483845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7T16:23:01.744" v="9" actId="790"/>
            <ac:spMkLst>
              <pc:docMk/>
              <pc:sldMasterMk cId="0" sldId="2147483840"/>
              <pc:sldLayoutMk cId="0" sldId="2147483845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7T16:23:01.744" v="9" actId="790"/>
            <ac:spMkLst>
              <pc:docMk/>
              <pc:sldMasterMk cId="0" sldId="2147483840"/>
              <pc:sldLayoutMk cId="0" sldId="2147483845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3:04.899" v="10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7-27T16:23:04.899" v="10" actId="790"/>
            <ac:spMkLst>
              <pc:docMk/>
              <pc:sldMasterMk cId="0" sldId="2147483840"/>
              <pc:sldLayoutMk cId="0" sldId="214748384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3:04.899" v="10" actId="790"/>
            <ac:spMkLst>
              <pc:docMk/>
              <pc:sldMasterMk cId="0" sldId="2147483840"/>
              <pc:sldLayoutMk cId="0" sldId="214748384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16:23:04.899" v="10" actId="790"/>
            <ac:spMkLst>
              <pc:docMk/>
              <pc:sldMasterMk cId="0" sldId="2147483840"/>
              <pc:sldLayoutMk cId="0" sldId="214748384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16:23:04.899" v="10" actId="790"/>
            <ac:spMkLst>
              <pc:docMk/>
              <pc:sldMasterMk cId="0" sldId="2147483840"/>
              <pc:sldLayoutMk cId="0" sldId="214748384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3:09.294" v="11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7-27T16:23:09.294" v="11" actId="790"/>
            <ac:spMkLst>
              <pc:docMk/>
              <pc:sldMasterMk cId="0" sldId="2147483840"/>
              <pc:sldLayoutMk cId="0" sldId="214748384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16:23:09.294" v="11" actId="790"/>
            <ac:spMkLst>
              <pc:docMk/>
              <pc:sldMasterMk cId="0" sldId="2147483840"/>
              <pc:sldLayoutMk cId="0" sldId="214748384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16:23:09.294" v="11" actId="790"/>
            <ac:spMkLst>
              <pc:docMk/>
              <pc:sldMasterMk cId="0" sldId="2147483840"/>
              <pc:sldLayoutMk cId="0" sldId="214748384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3:12.431" v="12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7-27T16:23:12.431" v="12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3:12.431" v="12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3:12.431" v="12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16:23:12.431" v="12" actId="790"/>
            <ac:spMkLst>
              <pc:docMk/>
              <pc:sldMasterMk cId="0" sldId="2147483840"/>
              <pc:sldLayoutMk cId="0" sldId="2147483848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16:23:12.431" v="12" actId="790"/>
            <ac:spMkLst>
              <pc:docMk/>
              <pc:sldMasterMk cId="0" sldId="2147483840"/>
              <pc:sldLayoutMk cId="0" sldId="214748384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16:23:12.431" v="12" actId="790"/>
            <ac:spMkLst>
              <pc:docMk/>
              <pc:sldMasterMk cId="0" sldId="2147483840"/>
              <pc:sldLayoutMk cId="0" sldId="2147483848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3:15.524" v="13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7-27T16:23:15.524" v="13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3:15.524" v="13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3:15.524" v="13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16:23:15.524" v="13" actId="790"/>
            <ac:spMkLst>
              <pc:docMk/>
              <pc:sldMasterMk cId="0" sldId="2147483840"/>
              <pc:sldLayoutMk cId="0" sldId="214748384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16:23:15.524" v="13" actId="790"/>
            <ac:spMkLst>
              <pc:docMk/>
              <pc:sldMasterMk cId="0" sldId="2147483840"/>
              <pc:sldLayoutMk cId="0" sldId="214748384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16:23:15.524" v="13" actId="790"/>
            <ac:spMkLst>
              <pc:docMk/>
              <pc:sldMasterMk cId="0" sldId="2147483840"/>
              <pc:sldLayoutMk cId="0" sldId="214748384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3:18.477" v="14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7-27T16:23:18.477" v="14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3:18.477" v="14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3:18.477" v="14" actId="790"/>
            <ac:spMkLst>
              <pc:docMk/>
              <pc:sldMasterMk cId="0" sldId="2147483840"/>
              <pc:sldLayoutMk cId="0" sldId="2147483850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16:23:18.477" v="14" actId="790"/>
            <ac:spMkLst>
              <pc:docMk/>
              <pc:sldMasterMk cId="0" sldId="2147483840"/>
              <pc:sldLayoutMk cId="0" sldId="2147483850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16:23:18.477" v="14" actId="790"/>
            <ac:spMkLst>
              <pc:docMk/>
              <pc:sldMasterMk cId="0" sldId="2147483840"/>
              <pc:sldLayoutMk cId="0" sldId="214748385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3:21.840" v="15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7-27T16:23:21.840" v="15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3:21.840" v="15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3:21.840" v="15" actId="790"/>
            <ac:spMkLst>
              <pc:docMk/>
              <pc:sldMasterMk cId="0" sldId="2147483840"/>
              <pc:sldLayoutMk cId="0" sldId="2147483851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16:23:21.840" v="15" actId="790"/>
            <ac:spMkLst>
              <pc:docMk/>
              <pc:sldMasterMk cId="0" sldId="2147483840"/>
              <pc:sldLayoutMk cId="0" sldId="214748385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16:23:21.840" v="15" actId="790"/>
            <ac:spMkLst>
              <pc:docMk/>
              <pc:sldMasterMk cId="0" sldId="2147483840"/>
              <pc:sldLayoutMk cId="0" sldId="214748385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1E05DB4A-C9CA-4AC1-BF06-B2E35BBB5A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6DAAF56-5011-41DF-9A2E-2F8C791231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6997A-7ABF-4F7A-8DDE-95F04EC0DFC3}" type="datetimeFigureOut">
              <a:rPr lang="nb-NO" smtClean="0"/>
              <a:t>28.07.2021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A80A7B9-9C14-4B65-96AE-6F5F7A2C2A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257A9E8-AAAD-4570-8336-D8084B915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3701A-F0E1-433A-B4A9-F1201A84BC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36836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F4C82-B35D-4821-A65B-D652A22E2C4E}" type="datetimeFigureOut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C5184-31F4-4B3E-9C9A-18B364E44447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4114578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C5184-31F4-4B3E-9C9A-18B364E4444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601179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DD00AC-E633-4745-8414-6528EF50A8C2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el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DA8EAC-180F-4546-AF92-02F74522D6D6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 hasCustomPrompt="1"/>
          </p:nvPr>
        </p:nvSpPr>
        <p:spPr>
          <a:xfrm>
            <a:off x="381000" y="990600"/>
            <a:ext cx="2819400" cy="4953000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rtlCol="0" anchor="t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EE447E-57C2-44C1-9B92-7A8ECD44554D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DECFF4-1B87-42EB-815D-F647D176E534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3867912" y="1298448"/>
            <a:ext cx="7315200" cy="3255264"/>
          </a:xfrm>
        </p:spPr>
        <p:txBody>
          <a:bodyPr rtlCol="0"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52F92E-44C1-41B7-88F2-42DFD9127DB8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DFECB6-5B32-4CC8-87A5-E102FE6150C5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2C1E2D-BB9D-4CC8-BF99-E457DE53AC4B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3C6747-EB97-4721-84CB-D7C0385DB3F7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FF38B2-B558-4619-92F5-4E81A49BC1DF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AF73A0-30E3-44B7-8C30-EABD592240C5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A76740-7CED-4988-930C-BC9DAABD297E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8" name="Rektangel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416480B4-E3F0-48E0-9693-0BE591CEAD17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9316376"/>
      </p:ext>
    </p:extLst>
  </p:cSld>
  <p:clrMapOvr>
    <a:masterClrMapping/>
  </p:clrMapOvr>
</p:sld>
</file>

<file path=ppt/theme/theme12.xml><?xml version="1.0" encoding="utf-8"?>
<a:theme xmlns:a="http://schemas.openxmlformats.org/drawingml/2006/main" name="Ram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Frame</ap:Template>
  <ap:TotalTime>1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ap:HeadingPairs>
  <ap:TitlesOfParts>
    <vt:vector baseType="lpstr" size="5">
      <vt:lpstr>Calibri</vt:lpstr>
      <vt:lpstr>Corbel</vt:lpstr>
      <vt:lpstr>Wingdings 2</vt:lpstr>
      <vt:lpstr>Ramme</vt:lpstr>
      <vt:lpstr>PowerPoint-presentasjon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2014-08-26T23:50:58Z</dcterms:created>
  <dcterms:modified xsi:type="dcterms:W3CDTF">2021-07-27T16:23:56Z</dcterms:modified>
</cp:coreProperties>
</file>