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204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8:23:42.797" v="59" actId="790"/>
      <pc:docMkLst>
        <pc:docMk/>
      </pc:docMkLst>
      <pc:sldChg chg="modSp mod modNotes">
        <pc:chgData name="Fake Test User" userId="SID-0" providerId="Test" clId="FakeClientId" dt="2021-08-24T08:23:42.797" v="59" actId="790"/>
        <pc:sldMkLst>
          <pc:docMk/>
          <pc:sldMk cId="241142677" sldId="256"/>
        </pc:sldMkLst>
        <pc:spChg chg="mod">
          <ac:chgData name="Fake Test User" userId="SID-0" providerId="Test" clId="FakeClientId" dt="2021-08-24T08:18:13.722" v="1" actId="790"/>
          <ac:spMkLst>
            <pc:docMk/>
            <pc:sldMk cId="24114267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8:18:13.722" v="1" actId="790"/>
          <ac:spMkLst>
            <pc:docMk/>
            <pc:sldMk cId="24114267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8:23:17.602" v="54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8-24T08:21:45.361" v="20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8-24T08:21:45.361" v="20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8-24T08:21:45.361" v="20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8-24T08:21:45.361" v="20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8-24T08:21:45.361" v="20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8:21:55.068" v="22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8-24T08:21:55.068" v="22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1:55.068" v="22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1:55.068" v="22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1:55.068" v="22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1:55.068" v="22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1:59.765" v="24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8-24T08:21:59.765" v="24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1:59.765" v="24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1:59.765" v="24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1:59.765" v="24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1:59.765" v="24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2:04.468" v="26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8-24T08:22:04.468" v="26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2:04.468" v="26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2:04.468" v="26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2:04.468" v="26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2:04.468" v="26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2:11.182" v="28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8-24T08:22:11.182" v="28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2:11.182" v="28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2:11.182" v="28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2:11.182" v="28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2:11.182" v="28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22:11.182" v="28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2:16.736" v="30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8-24T08:22:16.736" v="30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2:16.736" v="30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2:16.736" v="30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2:16.736" v="30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2:16.736" v="30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22:16.736" v="30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8:22:16.736" v="30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8:22:16.736" v="30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2:21.750" v="32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8-24T08:22:21.750" v="32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2:21.750" v="32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2:21.750" v="32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2:21.750" v="32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2:28.187" v="34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8-24T08:22:28.187" v="34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2:28.187" v="34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2:28.187" v="34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2:32.695" v="36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8-24T08:22:32.695" v="36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2:32.695" v="36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2:32.695" v="36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2:32.695" v="36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2:32.695" v="36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22:32.695" v="36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2:37.202" v="38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8-24T08:22:37.202" v="38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2:37.202" v="38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2:37.202" v="38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2:37.202" v="38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2:37.202" v="38" actId="790"/>
            <ac:spMkLst>
              <pc:docMk/>
              <pc:sldMasterMk cId="0" sldId="2147483840"/>
              <pc:sldLayoutMk cId="0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22:37.202" v="38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3:12.676" v="52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8-24T08:23:12.676" v="52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3:12.676" v="52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3:12.676" v="52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3:12.676" v="52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3:12.676" v="52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3:17.602" v="54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8-24T08:23:17.602" v="54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3:17.602" v="54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3:17.602" v="54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3:17.602" v="54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3:17.602" v="54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2:41.735" v="40" actId="790"/>
          <pc:sldLayoutMkLst>
            <pc:docMk/>
            <pc:sldMasterMk cId="0" sldId="2147483840"/>
            <pc:sldLayoutMk cId="0" sldId="2147483852"/>
          </pc:sldLayoutMkLst>
          <pc:spChg chg="mod">
            <ac:chgData name="Fake Test User" userId="SID-0" providerId="Test" clId="FakeClientId" dt="2021-08-24T08:22:41.735" v="40" actId="790"/>
            <ac:spMkLst>
              <pc:docMk/>
              <pc:sldMasterMk cId="0" sldId="2147483840"/>
              <pc:sldLayoutMk cId="0" sldId="21474838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2:41.735" v="40" actId="790"/>
            <ac:spMkLst>
              <pc:docMk/>
              <pc:sldMasterMk cId="0" sldId="2147483840"/>
              <pc:sldLayoutMk cId="0" sldId="21474838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2:41.735" v="40" actId="790"/>
            <ac:spMkLst>
              <pc:docMk/>
              <pc:sldMasterMk cId="0" sldId="2147483840"/>
              <pc:sldLayoutMk cId="0" sldId="21474838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2:41.735" v="40" actId="790"/>
            <ac:spMkLst>
              <pc:docMk/>
              <pc:sldMasterMk cId="0" sldId="2147483840"/>
              <pc:sldLayoutMk cId="0" sldId="21474838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2:41.735" v="40" actId="790"/>
            <ac:spMkLst>
              <pc:docMk/>
              <pc:sldMasterMk cId="0" sldId="2147483840"/>
              <pc:sldLayoutMk cId="0" sldId="21474838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22:41.735" v="40" actId="790"/>
            <ac:spMkLst>
              <pc:docMk/>
              <pc:sldMasterMk cId="0" sldId="2147483840"/>
              <pc:sldLayoutMk cId="0" sldId="21474838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2:46.260" v="42" actId="790"/>
          <pc:sldLayoutMkLst>
            <pc:docMk/>
            <pc:sldMasterMk cId="0" sldId="2147483840"/>
            <pc:sldLayoutMk cId="0" sldId="2147483853"/>
          </pc:sldLayoutMkLst>
          <pc:spChg chg="mod">
            <ac:chgData name="Fake Test User" userId="SID-0" providerId="Test" clId="FakeClientId" dt="2021-08-24T08:22:46.260" v="42" actId="790"/>
            <ac:spMkLst>
              <pc:docMk/>
              <pc:sldMasterMk cId="0" sldId="2147483840"/>
              <pc:sldLayoutMk cId="0" sldId="21474838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2:46.260" v="42" actId="790"/>
            <ac:spMkLst>
              <pc:docMk/>
              <pc:sldMasterMk cId="0" sldId="2147483840"/>
              <pc:sldLayoutMk cId="0" sldId="21474838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2:46.260" v="42" actId="790"/>
            <ac:spMkLst>
              <pc:docMk/>
              <pc:sldMasterMk cId="0" sldId="2147483840"/>
              <pc:sldLayoutMk cId="0" sldId="21474838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2:46.260" v="42" actId="790"/>
            <ac:spMkLst>
              <pc:docMk/>
              <pc:sldMasterMk cId="0" sldId="2147483840"/>
              <pc:sldLayoutMk cId="0" sldId="21474838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22:46.260" v="42" actId="790"/>
            <ac:spMkLst>
              <pc:docMk/>
              <pc:sldMasterMk cId="0" sldId="2147483840"/>
              <pc:sldLayoutMk cId="0" sldId="214748385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2:51.268" v="44" actId="790"/>
          <pc:sldLayoutMkLst>
            <pc:docMk/>
            <pc:sldMasterMk cId="0" sldId="2147483840"/>
            <pc:sldLayoutMk cId="0" sldId="2147483854"/>
          </pc:sldLayoutMkLst>
          <pc:spChg chg="mod">
            <ac:chgData name="Fake Test User" userId="SID-0" providerId="Test" clId="FakeClientId" dt="2021-08-24T08:22:51.268" v="44" actId="790"/>
            <ac:spMkLst>
              <pc:docMk/>
              <pc:sldMasterMk cId="0" sldId="2147483840"/>
              <pc:sldLayoutMk cId="0" sldId="21474838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2:51.268" v="44" actId="790"/>
            <ac:spMkLst>
              <pc:docMk/>
              <pc:sldMasterMk cId="0" sldId="2147483840"/>
              <pc:sldLayoutMk cId="0" sldId="21474838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2:51.268" v="44" actId="790"/>
            <ac:spMkLst>
              <pc:docMk/>
              <pc:sldMasterMk cId="0" sldId="2147483840"/>
              <pc:sldLayoutMk cId="0" sldId="21474838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2:51.268" v="44" actId="790"/>
            <ac:spMkLst>
              <pc:docMk/>
              <pc:sldMasterMk cId="0" sldId="2147483840"/>
              <pc:sldLayoutMk cId="0" sldId="21474838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22:51.268" v="44" actId="790"/>
            <ac:spMkLst>
              <pc:docMk/>
              <pc:sldMasterMk cId="0" sldId="2147483840"/>
              <pc:sldLayoutMk cId="0" sldId="2147483854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8:22:51.268" v="44" actId="790"/>
            <ac:spMkLst>
              <pc:docMk/>
              <pc:sldMasterMk cId="0" sldId="2147483840"/>
              <pc:sldLayoutMk cId="0" sldId="214748385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8:22:51.268" v="44" actId="790"/>
            <ac:spMkLst>
              <pc:docMk/>
              <pc:sldMasterMk cId="0" sldId="2147483840"/>
              <pc:sldLayoutMk cId="0" sldId="214748385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8:22:51.268" v="44" actId="790"/>
            <ac:spMkLst>
              <pc:docMk/>
              <pc:sldMasterMk cId="0" sldId="2147483840"/>
              <pc:sldLayoutMk cId="0" sldId="214748385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2:55.711" v="46" actId="790"/>
          <pc:sldLayoutMkLst>
            <pc:docMk/>
            <pc:sldMasterMk cId="0" sldId="2147483840"/>
            <pc:sldLayoutMk cId="0" sldId="2147483855"/>
          </pc:sldLayoutMkLst>
          <pc:spChg chg="mod">
            <ac:chgData name="Fake Test User" userId="SID-0" providerId="Test" clId="FakeClientId" dt="2021-08-24T08:22:55.711" v="46" actId="790"/>
            <ac:spMkLst>
              <pc:docMk/>
              <pc:sldMasterMk cId="0" sldId="2147483840"/>
              <pc:sldLayoutMk cId="0" sldId="21474838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8:22:55.711" v="46" actId="790"/>
            <ac:spMkLst>
              <pc:docMk/>
              <pc:sldMasterMk cId="0" sldId="2147483840"/>
              <pc:sldLayoutMk cId="0" sldId="21474838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2:55.711" v="46" actId="790"/>
            <ac:spMkLst>
              <pc:docMk/>
              <pc:sldMasterMk cId="0" sldId="2147483840"/>
              <pc:sldLayoutMk cId="0" sldId="21474838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2:55.711" v="46" actId="790"/>
            <ac:spMkLst>
              <pc:docMk/>
              <pc:sldMasterMk cId="0" sldId="2147483840"/>
              <pc:sldLayoutMk cId="0" sldId="21474838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8:22:55.711" v="46" actId="790"/>
            <ac:spMkLst>
              <pc:docMk/>
              <pc:sldMasterMk cId="0" sldId="2147483840"/>
              <pc:sldLayoutMk cId="0" sldId="214748385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3:00.433" v="48" actId="790"/>
          <pc:sldLayoutMkLst>
            <pc:docMk/>
            <pc:sldMasterMk cId="0" sldId="2147483840"/>
            <pc:sldLayoutMk cId="0" sldId="2147483858"/>
          </pc:sldLayoutMkLst>
          <pc:spChg chg="mod">
            <ac:chgData name="Fake Test User" userId="SID-0" providerId="Test" clId="FakeClientId" dt="2021-08-24T08:23:00.433" v="48" actId="790"/>
            <ac:spMkLst>
              <pc:docMk/>
              <pc:sldMasterMk cId="0" sldId="2147483840"/>
              <pc:sldLayoutMk cId="0" sldId="21474838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3:00.433" v="48" actId="790"/>
            <ac:spMkLst>
              <pc:docMk/>
              <pc:sldMasterMk cId="0" sldId="2147483840"/>
              <pc:sldLayoutMk cId="0" sldId="21474838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3:00.433" v="48" actId="790"/>
            <ac:spMkLst>
              <pc:docMk/>
              <pc:sldMasterMk cId="0" sldId="2147483840"/>
              <pc:sldLayoutMk cId="0" sldId="21474838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3:00.433" v="48" actId="790"/>
            <ac:spMkLst>
              <pc:docMk/>
              <pc:sldMasterMk cId="0" sldId="2147483840"/>
              <pc:sldLayoutMk cId="0" sldId="214748385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8:23:00.433" v="48" actId="790"/>
            <ac:spMkLst>
              <pc:docMk/>
              <pc:sldMasterMk cId="0" sldId="2147483840"/>
              <pc:sldLayoutMk cId="0" sldId="2147483858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8:23:00.433" v="48" actId="790"/>
            <ac:spMkLst>
              <pc:docMk/>
              <pc:sldMasterMk cId="0" sldId="2147483840"/>
              <pc:sldLayoutMk cId="0" sldId="2147483858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8:23:00.433" v="48" actId="790"/>
            <ac:spMkLst>
              <pc:docMk/>
              <pc:sldMasterMk cId="0" sldId="2147483840"/>
              <pc:sldLayoutMk cId="0" sldId="214748385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8:23:00.433" v="48" actId="790"/>
            <ac:spMkLst>
              <pc:docMk/>
              <pc:sldMasterMk cId="0" sldId="2147483840"/>
              <pc:sldLayoutMk cId="0" sldId="214748385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8:23:00.433" v="48" actId="790"/>
            <ac:spMkLst>
              <pc:docMk/>
              <pc:sldMasterMk cId="0" sldId="2147483840"/>
              <pc:sldLayoutMk cId="0" sldId="214748385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8:23:00.433" v="48" actId="790"/>
            <ac:spMkLst>
              <pc:docMk/>
              <pc:sldMasterMk cId="0" sldId="2147483840"/>
              <pc:sldLayoutMk cId="0" sldId="2147483858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8:23:07.868" v="50" actId="790"/>
          <pc:sldLayoutMkLst>
            <pc:docMk/>
            <pc:sldMasterMk cId="0" sldId="2147483840"/>
            <pc:sldLayoutMk cId="0" sldId="2147483859"/>
          </pc:sldLayoutMkLst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4T08:23:07.868" v="50" actId="790"/>
            <ac:spMkLst>
              <pc:docMk/>
              <pc:sldMasterMk cId="0" sldId="2147483840"/>
              <pc:sldLayoutMk cId="0" sldId="2147483859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E087001D-E581-4023-BA4F-7246F8164B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74BF9C2-6317-45F0-908F-B1C4AAA392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072CE-BA43-4884-8AB1-53442345C01A}" type="datetimeFigureOut">
              <a:rPr lang="nb-NO" smtClean="0"/>
              <a:t>24.08.2021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AE16BDD-FA57-4575-91B7-BCA267990A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CD8B685-8F96-48D6-9F25-885DE709B2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F0DA4-13F8-47D2-86BA-2373A20858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384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45551-9380-45E9-B65F-BD9070829492}" type="datetimeFigureOut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5FAE9-2176-424B-916D-D7AB2373DD00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22426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5FAE9-2176-424B-916D-D7AB2373DD0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5003921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43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4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rtlCol="0" anchor="b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7287AD-2355-443D-8EBF-31F53DD075B6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rtlCol="0" anchor="b">
            <a:normAutofit/>
          </a:bodyPr>
          <a:lstStyle>
            <a:lvl1pPr algn="ctr">
              <a:defRPr sz="54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rtlCol="0"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C64F50-2DA8-43E8-896E-89159D180089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340325-9D0A-4C8E-92A7-95C5CEE5B772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2" name="Plassholder for tekst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E1FA70-C519-4C2C-B9C3-A01F1D83945D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11" name="Tekstboks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b-NO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nb-NO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75652C-EC7E-4D04-BEED-4750882BD02A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7" name="Plassholder for tekst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9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12" name="Plassholder for tekst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99FBA3-C68C-4E3A-ADB3-A24D1719B8DB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k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Bild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Bild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tel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9" name="Plassholder for tekst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20" name="Plassholder for bild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21" name="Plassholder for tekst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22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23" name="Plassholder for bild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24" name="Plassholder for tekst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25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26" name="Plassholder for bild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27" name="Plassholder for tekst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505C9B-C27C-4077-B1CA-D44765108DE4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263541-7BA0-415C-A1F5-62E0494F4C83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1B3B43-40C9-453B-A49C-D2958083C6DE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DB7134-F282-4AE7-A8E4-2F940DB20BEB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rtlCol="0" anchor="b"/>
          <a:lstStyle>
            <a:lvl1pPr algn="ctr">
              <a:defRPr sz="4000" b="0" cap="none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AFD99B-0935-4764-B13C-7C6BA8B6704A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1F1121-2EE6-4E4C-8850-E4E235A77ADC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e 19" descr="Slate-V2-HD-compPhotoInset. 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Bilde 20" descr="Slate-V2-HD-compPhotoInset. 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C1A262-66F4-494E-9FC9-362FB4B3673E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C403A8-A6B3-4A42-9EF4-C0AF2E236F35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A0B788-368E-4078-B515-CC649BFCAA95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875DD7-3A09-40FC-AE85-BB1219D19835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d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rtlCol="0" anchor="b">
            <a:noAutofit/>
          </a:bodyPr>
          <a:lstStyle>
            <a:lvl1pPr algn="ctr">
              <a:defRPr sz="3200" b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CE91B4-F2A9-4302-B3B4-E973D673C979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423F5DDA-297F-4745-BA37-757A5E1F66ED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DF28FB93-0A08-4E7D-8E63-9EFA29F1E09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kifer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TC104033929[[fn=Slate]]</ap:Template>
  <ap:TotalTime>6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5">
      <vt:lpstr>Calibri</vt:lpstr>
      <vt:lpstr>Calisto MT</vt:lpstr>
      <vt:lpstr>Wingdings 2</vt:lpstr>
      <vt:lpstr>Skifer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2014-08-26T23:53:23Z</dcterms:created>
  <dcterms:modified xsi:type="dcterms:W3CDTF">2021-08-24T08:23:46Z</dcterms:modified>
</cp:coreProperties>
</file>