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20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8:36:35.151" v="39" actId="790"/>
      <pc:docMkLst>
        <pc:docMk/>
      </pc:docMkLst>
      <pc:sldChg chg="modSp mod modNotes">
        <pc:chgData name="Fake Test User" userId="SID-0" providerId="Test" clId="FakeClientId" dt="2021-08-24T08:36:35.151" v="39" actId="790"/>
        <pc:sldMkLst>
          <pc:docMk/>
          <pc:sldMk cId="3391112850" sldId="256"/>
        </pc:sldMkLst>
        <pc:spChg chg="mod">
          <ac:chgData name="Fake Test User" userId="SID-0" providerId="Test" clId="FakeClientId" dt="2021-08-24T08:33:29.559" v="1" actId="790"/>
          <ac:spMkLst>
            <pc:docMk/>
            <pc:sldMk cId="339111285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8:33:29.559" v="1" actId="790"/>
          <ac:spMkLst>
            <pc:docMk/>
            <pc:sldMk cId="339111285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8:36:00.942" v="3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8:35:11.730" v="1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8:35:11.730" v="1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8:35:11.730" v="1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8:35:11.730" v="1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8:35:11.730" v="14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24T08:35:11.730" v="14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8-24T08:35:11.730" v="14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4T08:35:15.664" v="1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8:35:15.664" v="1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15.664" v="1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15.664" v="1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15.664" v="1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15.664" v="1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35:15.664" v="16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35:15.664" v="16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19.623" v="1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4T08:35:19.623" v="1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19.623" v="1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19.623" v="1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19.623" v="1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19.623" v="1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23.617" v="2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8:35:23.617" v="2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23.617" v="2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23.617" v="2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23.617" v="2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23.617" v="2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35:23.617" v="20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35:23.617" v="20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29.710" v="2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8:35:29.710" v="2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29.710" v="2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29.710" v="2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29.710" v="2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35:29.710" v="2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35:29.710" v="22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34.371" v="24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8:35:34.371" v="2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38.643" v="2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8:35:38.643" v="2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38.643" v="2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38.643" v="2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38.643" v="2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43.073" v="2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8:35:43.073" v="2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43.073" v="2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43.073" v="2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47.687" v="3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4T08:35:47.687" v="30" actId="790"/>
            <ac:spMkLst>
              <pc:docMk/>
              <pc:sldMasterMk cId="0" sldId="2147483648"/>
              <pc:sldLayoutMk cId="0" sldId="2147483656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52.080" v="3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8:35:52.080" v="32" actId="790"/>
            <ac:spMkLst>
              <pc:docMk/>
              <pc:sldMasterMk cId="0" sldId="2147483648"/>
              <pc:sldLayoutMk cId="0" sldId="2147483657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5:56.537" v="3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8:35:56.537" v="3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5:56.537" v="3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5:56.537" v="3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5:56.537" v="3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5:56.537" v="3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36:00.942" v="3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8:36:00.942" v="3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36:00.942" v="3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36:00.942" v="3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36:00.942" v="3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36:00.942" v="3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38CBA55F-A0B7-4EFF-A7D7-9B9172614F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7C9633-7411-44F8-BFB4-EF10BD9F4B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48DF5-D4D5-4D77-BAEF-3AD1DBAB3472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E5EE200-034E-4EFF-B36A-CF65A474F0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6D78F17-4F72-405F-B36F-35838ECC45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0A935-2259-42E3-9719-C3AC76A18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352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D856A-5447-4E6E-BAB0-095BBC2679DB}" type="datetimeFigureOut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BB9B1-586C-4614-81B5-C7256E7657C7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46317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BB9B1-586C-4614-81B5-C7256E7657C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64668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82D021-5EB0-40BC-9D3E-5605BB10C04D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vinklet trekant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Frihånds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rtlCol="0" anchor="b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 rtlCol="0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01D913-A0E6-4244-BB04-FD081B1429C3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96E670-C984-47E0-A2F1-1571636B8DF7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F47369-BFCB-419A-88C4-2AC0C19F579A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ånds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7" name="Rettvinklet trekant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rtlCol="0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rtlCol="0"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BCCC1E-03C3-4805-88D5-D3D5A382B4DF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9A6AA-8031-492E-95F0-EA8CA809B2DD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1A6AB3-002C-4089-8106-24DE3E961450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89E37-DFAF-4A26-A538-D9A63F68AE4E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02D892-4DC5-476E-AA46-EA18B1D87935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vinklet trekant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18" name="Rettvinklet trekant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nb-NO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rtlCol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C189AB-AFB0-46AB-A407-84CB5A2B1954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/>
          <p:cNvSpPr>
            <a:spLocks noGrp="1"/>
          </p:cNvSpPr>
          <p:nvPr>
            <p:ph type="pic" sz="quarter" idx="14" hasCustomPrompt="1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/>
          <a:lstStyle>
            <a:lvl1pPr algn="r">
              <a:defRPr/>
            </a:lvl1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9" name="Rettvinklet trekant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10" name="Frihånds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rtlCol="0" anchor="b"/>
          <a:lstStyle>
            <a:lvl1pPr algn="l">
              <a:defRPr sz="2800" b="0">
                <a:latin typeface="+mj-lt"/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D38F31-25C3-44F7-A403-EC749389752E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ånds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Frihånds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C8E97EF0-49A5-4491-8C14-07CE0C944D60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2754ED01-E2A0-4C1E-8E21-014B9904157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Vinkler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4</ap:TotalTime>
  <ap:Words>1</ap:Words>
  <ap:PresentationFormat>Skjermfremvisning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Franklin Gothic Book</vt:lpstr>
      <vt:lpstr>Franklin Gothic Medium</vt:lpstr>
      <vt:lpstr>Wingdings</vt:lpstr>
      <vt:lpstr>Vinkler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2014-09-16T21:28:01Z</dcterms:created>
  <dcterms:modified xsi:type="dcterms:W3CDTF">2021-08-24T08:36:39Z</dcterms:modified>
</cp:coreProperties>
</file>