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6:54:30.007" v="47" actId="790"/>
      <pc:docMkLst>
        <pc:docMk/>
      </pc:docMkLst>
      <pc:sldChg chg="modSp mod modNotes">
        <pc:chgData name="Fake Test User" userId="SID-0" providerId="Test" clId="FakeClientId" dt="2021-08-24T06:54:30.007" v="47" actId="790"/>
        <pc:sldMkLst>
          <pc:docMk/>
          <pc:sldMk cId="2453270762" sldId="256"/>
        </pc:sldMkLst>
        <pc:spChg chg="mod">
          <ac:chgData name="Fake Test User" userId="SID-0" providerId="Test" clId="FakeClientId" dt="2021-08-24T06:37:29.125" v="1" actId="790"/>
          <ac:spMkLst>
            <pc:docMk/>
            <pc:sldMk cId="245327076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6:37:29.125" v="1" actId="790"/>
          <ac:spMkLst>
            <pc:docMk/>
            <pc:sldMk cId="245327076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6:53:54.581" v="44" actId="790"/>
        <pc:sldMasterMkLst>
          <pc:docMk/>
          <pc:sldMasterMk cId="0" sldId="2147484209"/>
        </pc:sldMasterMkLst>
        <pc:spChg chg="mod">
          <ac:chgData name="Fake Test User" userId="SID-0" providerId="Test" clId="FakeClientId" dt="2021-08-24T06:51:34.676" v="24" actId="790"/>
          <ac:spMkLst>
            <pc:docMk/>
            <pc:sldMasterMk cId="0" sldId="2147484209"/>
            <ac:spMk id="2" creationId="{00000000-0000-0000-0000-000000000000}"/>
          </ac:spMkLst>
        </pc:spChg>
        <pc:spChg chg="mod">
          <ac:chgData name="Fake Test User" userId="SID-0" providerId="Test" clId="FakeClientId" dt="2021-08-24T06:51:34.676" v="24" actId="790"/>
          <ac:spMkLst>
            <pc:docMk/>
            <pc:sldMasterMk cId="0" sldId="2147484209"/>
            <ac:spMk id="3" creationId="{00000000-0000-0000-0000-000000000000}"/>
          </ac:spMkLst>
        </pc:spChg>
        <pc:spChg chg="mod">
          <ac:chgData name="Fake Test User" userId="SID-0" providerId="Test" clId="FakeClientId" dt="2021-08-24T06:51:34.676" v="24" actId="790"/>
          <ac:spMkLst>
            <pc:docMk/>
            <pc:sldMasterMk cId="0" sldId="2147484209"/>
            <ac:spMk id="4" creationId="{00000000-0000-0000-0000-000000000000}"/>
          </ac:spMkLst>
        </pc:spChg>
        <pc:spChg chg="mod">
          <ac:chgData name="Fake Test User" userId="SID-0" providerId="Test" clId="FakeClientId" dt="2021-08-24T06:51:34.676" v="24" actId="790"/>
          <ac:spMkLst>
            <pc:docMk/>
            <pc:sldMasterMk cId="0" sldId="2147484209"/>
            <ac:spMk id="5" creationId="{00000000-0000-0000-0000-000000000000}"/>
          </ac:spMkLst>
        </pc:spChg>
        <pc:spChg chg="mod">
          <ac:chgData name="Fake Test User" userId="SID-0" providerId="Test" clId="FakeClientId" dt="2021-08-24T06:51:34.676" v="24" actId="790"/>
          <ac:spMkLst>
            <pc:docMk/>
            <pc:sldMasterMk cId="0" sldId="2147484209"/>
            <ac:spMk id="6" creationId="{00000000-0000-0000-0000-000000000000}"/>
          </ac:spMkLst>
        </pc:spChg>
        <pc:spChg chg="mod">
          <ac:chgData name="Fake Test User" userId="SID-0" providerId="Test" clId="FakeClientId" dt="2021-08-24T06:51:34.676" v="24" actId="790"/>
          <ac:spMkLst>
            <pc:docMk/>
            <pc:sldMasterMk cId="0" sldId="2147484209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4T06:51:39.642" v="26" actId="790"/>
          <pc:sldLayoutMkLst>
            <pc:docMk/>
            <pc:sldMasterMk cId="0" sldId="2147484209"/>
            <pc:sldLayoutMk cId="0" sldId="2147484210"/>
          </pc:sldLayoutMkLst>
          <pc:spChg chg="mod">
            <ac:chgData name="Fake Test User" userId="SID-0" providerId="Test" clId="FakeClientId" dt="2021-08-24T06:51:39.642" v="26" actId="790"/>
            <ac:spMkLst>
              <pc:docMk/>
              <pc:sldMasterMk cId="0" sldId="2147484209"/>
              <pc:sldLayoutMk cId="0" sldId="214748421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51:39.642" v="26" actId="790"/>
            <ac:spMkLst>
              <pc:docMk/>
              <pc:sldMasterMk cId="0" sldId="2147484209"/>
              <pc:sldLayoutMk cId="0" sldId="214748421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6:51:39.642" v="26" actId="790"/>
            <ac:spMkLst>
              <pc:docMk/>
              <pc:sldMasterMk cId="0" sldId="2147484209"/>
              <pc:sldLayoutMk cId="0" sldId="214748421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6:51:39.642" v="26" actId="790"/>
            <ac:spMkLst>
              <pc:docMk/>
              <pc:sldMasterMk cId="0" sldId="2147484209"/>
              <pc:sldLayoutMk cId="0" sldId="214748421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6:51:39.642" v="26" actId="790"/>
            <ac:spMkLst>
              <pc:docMk/>
              <pc:sldMasterMk cId="0" sldId="2147484209"/>
              <pc:sldLayoutMk cId="0" sldId="214748421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4T06:51:39.642" v="26" actId="790"/>
            <ac:spMkLst>
              <pc:docMk/>
              <pc:sldMasterMk cId="0" sldId="2147484209"/>
              <pc:sldLayoutMk cId="0" sldId="2147484210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4T06:51:39.642" v="26" actId="790"/>
            <ac:spMkLst>
              <pc:docMk/>
              <pc:sldMasterMk cId="0" sldId="2147484209"/>
              <pc:sldLayoutMk cId="0" sldId="2147484210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51:45.141" v="28" actId="790"/>
          <pc:sldLayoutMkLst>
            <pc:docMk/>
            <pc:sldMasterMk cId="0" sldId="2147484209"/>
            <pc:sldLayoutMk cId="0" sldId="2147484211"/>
          </pc:sldLayoutMkLst>
          <pc:spChg chg="mod">
            <ac:chgData name="Fake Test User" userId="SID-0" providerId="Test" clId="FakeClientId" dt="2021-08-24T06:51:45.141" v="28" actId="790"/>
            <ac:spMkLst>
              <pc:docMk/>
              <pc:sldMasterMk cId="0" sldId="2147484209"/>
              <pc:sldLayoutMk cId="0" sldId="214748421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6:51:45.141" v="28" actId="790"/>
            <ac:spMkLst>
              <pc:docMk/>
              <pc:sldMasterMk cId="0" sldId="2147484209"/>
              <pc:sldLayoutMk cId="0" sldId="214748421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6:51:45.141" v="28" actId="790"/>
            <ac:spMkLst>
              <pc:docMk/>
              <pc:sldMasterMk cId="0" sldId="2147484209"/>
              <pc:sldLayoutMk cId="0" sldId="214748421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6:51:45.141" v="28" actId="790"/>
            <ac:spMkLst>
              <pc:docMk/>
              <pc:sldMasterMk cId="0" sldId="2147484209"/>
              <pc:sldLayoutMk cId="0" sldId="214748421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4T06:51:45.141" v="28" actId="790"/>
            <ac:spMkLst>
              <pc:docMk/>
              <pc:sldMasterMk cId="0" sldId="2147484209"/>
              <pc:sldLayoutMk cId="0" sldId="214748421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51:49.826" v="30" actId="790"/>
          <pc:sldLayoutMkLst>
            <pc:docMk/>
            <pc:sldMasterMk cId="0" sldId="2147484209"/>
            <pc:sldLayoutMk cId="0" sldId="2147484212"/>
          </pc:sldLayoutMkLst>
          <pc:spChg chg="mod">
            <ac:chgData name="Fake Test User" userId="SID-0" providerId="Test" clId="FakeClientId" dt="2021-08-24T06:51:49.826" v="30" actId="790"/>
            <ac:spMkLst>
              <pc:docMk/>
              <pc:sldMasterMk cId="0" sldId="2147484209"/>
              <pc:sldLayoutMk cId="0" sldId="2147484212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6:51:49.826" v="30" actId="790"/>
            <ac:spMkLst>
              <pc:docMk/>
              <pc:sldMasterMk cId="0" sldId="2147484209"/>
              <pc:sldLayoutMk cId="0" sldId="2147484212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6:51:49.826" v="30" actId="790"/>
            <ac:spMkLst>
              <pc:docMk/>
              <pc:sldMasterMk cId="0" sldId="2147484209"/>
              <pc:sldLayoutMk cId="0" sldId="2147484212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6:51:49.826" v="30" actId="790"/>
            <ac:spMkLst>
              <pc:docMk/>
              <pc:sldMasterMk cId="0" sldId="2147484209"/>
              <pc:sldLayoutMk cId="0" sldId="2147484212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6:51:49.826" v="30" actId="790"/>
            <ac:spMkLst>
              <pc:docMk/>
              <pc:sldMasterMk cId="0" sldId="2147484209"/>
              <pc:sldLayoutMk cId="0" sldId="214748421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4T06:51:49.826" v="30" actId="790"/>
            <ac:spMkLst>
              <pc:docMk/>
              <pc:sldMasterMk cId="0" sldId="2147484209"/>
              <pc:sldLayoutMk cId="0" sldId="214748421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4T06:51:49.826" v="30" actId="790"/>
            <ac:spMkLst>
              <pc:docMk/>
              <pc:sldMasterMk cId="0" sldId="2147484209"/>
              <pc:sldLayoutMk cId="0" sldId="2147484212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52:08.551" v="32" actId="790"/>
          <pc:sldLayoutMkLst>
            <pc:docMk/>
            <pc:sldMasterMk cId="0" sldId="2147484209"/>
            <pc:sldLayoutMk cId="0" sldId="2147484213"/>
          </pc:sldLayoutMkLst>
          <pc:spChg chg="mod">
            <ac:chgData name="Fake Test User" userId="SID-0" providerId="Test" clId="FakeClientId" dt="2021-08-24T06:52:08.551" v="32" actId="790"/>
            <ac:spMkLst>
              <pc:docMk/>
              <pc:sldMasterMk cId="0" sldId="2147484209"/>
              <pc:sldLayoutMk cId="0" sldId="21474842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6:52:08.551" v="32" actId="790"/>
            <ac:spMkLst>
              <pc:docMk/>
              <pc:sldMasterMk cId="0" sldId="2147484209"/>
              <pc:sldLayoutMk cId="0" sldId="214748421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6:52:08.551" v="32" actId="790"/>
            <ac:spMkLst>
              <pc:docMk/>
              <pc:sldMasterMk cId="0" sldId="2147484209"/>
              <pc:sldLayoutMk cId="0" sldId="214748421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4T06:52:08.551" v="32" actId="790"/>
            <ac:spMkLst>
              <pc:docMk/>
              <pc:sldMasterMk cId="0" sldId="2147484209"/>
              <pc:sldLayoutMk cId="0" sldId="214748421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4T06:52:08.551" v="32" actId="790"/>
            <ac:spMkLst>
              <pc:docMk/>
              <pc:sldMasterMk cId="0" sldId="2147484209"/>
              <pc:sldLayoutMk cId="0" sldId="214748421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4T06:52:08.551" v="32" actId="790"/>
            <ac:spMkLst>
              <pc:docMk/>
              <pc:sldMasterMk cId="0" sldId="2147484209"/>
              <pc:sldLayoutMk cId="0" sldId="2147484213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52:14.721" v="34" actId="790"/>
          <pc:sldLayoutMkLst>
            <pc:docMk/>
            <pc:sldMasterMk cId="0" sldId="2147484209"/>
            <pc:sldLayoutMk cId="0" sldId="2147484214"/>
          </pc:sldLayoutMkLst>
          <pc:spChg chg="mod">
            <ac:chgData name="Fake Test User" userId="SID-0" providerId="Test" clId="FakeClientId" dt="2021-08-24T06:52:14.721" v="34" actId="790"/>
            <ac:spMkLst>
              <pc:docMk/>
              <pc:sldMasterMk cId="0" sldId="2147484209"/>
              <pc:sldLayoutMk cId="0" sldId="214748421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6:52:14.721" v="34" actId="790"/>
            <ac:spMkLst>
              <pc:docMk/>
              <pc:sldMasterMk cId="0" sldId="2147484209"/>
              <pc:sldLayoutMk cId="0" sldId="214748421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6:52:14.721" v="34" actId="790"/>
            <ac:spMkLst>
              <pc:docMk/>
              <pc:sldMasterMk cId="0" sldId="2147484209"/>
              <pc:sldLayoutMk cId="0" sldId="2147484214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4T06:52:14.721" v="34" actId="790"/>
            <ac:spMkLst>
              <pc:docMk/>
              <pc:sldMasterMk cId="0" sldId="2147484209"/>
              <pc:sldLayoutMk cId="0" sldId="2147484214"/>
              <ac:spMk id="18" creationId="{00000000-0000-0000-0000-000000000000}"/>
            </ac:spMkLst>
          </pc:spChg>
          <pc:spChg chg="mod">
            <ac:chgData name="Fake Test User" userId="SID-0" providerId="Test" clId="FakeClientId" dt="2021-08-24T06:52:14.721" v="34" actId="790"/>
            <ac:spMkLst>
              <pc:docMk/>
              <pc:sldMasterMk cId="0" sldId="2147484209"/>
              <pc:sldLayoutMk cId="0" sldId="2147484214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4T06:52:14.721" v="34" actId="790"/>
            <ac:spMkLst>
              <pc:docMk/>
              <pc:sldMasterMk cId="0" sldId="2147484209"/>
              <pc:sldLayoutMk cId="0" sldId="2147484214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4T06:52:14.721" v="34" actId="790"/>
            <ac:spMkLst>
              <pc:docMk/>
              <pc:sldMasterMk cId="0" sldId="2147484209"/>
              <pc:sldLayoutMk cId="0" sldId="2147484214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4T06:52:14.721" v="34" actId="790"/>
            <ac:spMkLst>
              <pc:docMk/>
              <pc:sldMasterMk cId="0" sldId="2147484209"/>
              <pc:sldLayoutMk cId="0" sldId="2147484214"/>
              <ac:spMk id="2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52:49.903" v="36" actId="790"/>
          <pc:sldLayoutMkLst>
            <pc:docMk/>
            <pc:sldMasterMk cId="0" sldId="2147484209"/>
            <pc:sldLayoutMk cId="0" sldId="2147484215"/>
          </pc:sldLayoutMkLst>
          <pc:spChg chg="mod">
            <ac:chgData name="Fake Test User" userId="SID-0" providerId="Test" clId="FakeClientId" dt="2021-08-24T06:52:49.903" v="36" actId="790"/>
            <ac:spMkLst>
              <pc:docMk/>
              <pc:sldMasterMk cId="0" sldId="2147484209"/>
              <pc:sldLayoutMk cId="0" sldId="2147484215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6:52:49.903" v="36" actId="790"/>
            <ac:spMkLst>
              <pc:docMk/>
              <pc:sldMasterMk cId="0" sldId="2147484209"/>
              <pc:sldLayoutMk cId="0" sldId="214748421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4T06:52:49.903" v="36" actId="790"/>
            <ac:spMkLst>
              <pc:docMk/>
              <pc:sldMasterMk cId="0" sldId="2147484209"/>
              <pc:sldLayoutMk cId="0" sldId="214748421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4T06:52:49.903" v="36" actId="790"/>
            <ac:spMkLst>
              <pc:docMk/>
              <pc:sldMasterMk cId="0" sldId="2147484209"/>
              <pc:sldLayoutMk cId="0" sldId="214748421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52:55.185" v="38" actId="790"/>
          <pc:sldLayoutMkLst>
            <pc:docMk/>
            <pc:sldMasterMk cId="0" sldId="2147484209"/>
            <pc:sldLayoutMk cId="0" sldId="2147484216"/>
          </pc:sldLayoutMkLst>
          <pc:spChg chg="mod">
            <ac:chgData name="Fake Test User" userId="SID-0" providerId="Test" clId="FakeClientId" dt="2021-08-24T06:52:55.185" v="38" actId="790"/>
            <ac:spMkLst>
              <pc:docMk/>
              <pc:sldMasterMk cId="0" sldId="2147484209"/>
              <pc:sldLayoutMk cId="0" sldId="214748421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6:52:55.185" v="38" actId="790"/>
            <ac:spMkLst>
              <pc:docMk/>
              <pc:sldMasterMk cId="0" sldId="2147484209"/>
              <pc:sldLayoutMk cId="0" sldId="2147484216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6:52:55.185" v="38" actId="790"/>
            <ac:spMkLst>
              <pc:docMk/>
              <pc:sldMasterMk cId="0" sldId="2147484209"/>
              <pc:sldLayoutMk cId="0" sldId="214748421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53:00.182" v="40" actId="790"/>
          <pc:sldLayoutMkLst>
            <pc:docMk/>
            <pc:sldMasterMk cId="0" sldId="2147484209"/>
            <pc:sldLayoutMk cId="0" sldId="2147484217"/>
          </pc:sldLayoutMkLst>
          <pc:spChg chg="mod">
            <ac:chgData name="Fake Test User" userId="SID-0" providerId="Test" clId="FakeClientId" dt="2021-08-24T06:53:00.182" v="40" actId="790"/>
            <ac:spMkLst>
              <pc:docMk/>
              <pc:sldMasterMk cId="0" sldId="2147484209"/>
              <pc:sldLayoutMk cId="0" sldId="214748421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6:53:00.182" v="40" actId="790"/>
            <ac:spMkLst>
              <pc:docMk/>
              <pc:sldMasterMk cId="0" sldId="2147484209"/>
              <pc:sldLayoutMk cId="0" sldId="2147484217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4T06:53:00.182" v="40" actId="790"/>
            <ac:spMkLst>
              <pc:docMk/>
              <pc:sldMasterMk cId="0" sldId="2147484209"/>
              <pc:sldLayoutMk cId="0" sldId="2147484217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4T06:53:00.182" v="40" actId="790"/>
            <ac:spMkLst>
              <pc:docMk/>
              <pc:sldMasterMk cId="0" sldId="2147484209"/>
              <pc:sldLayoutMk cId="0" sldId="2147484217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4T06:53:00.182" v="40" actId="790"/>
            <ac:spMkLst>
              <pc:docMk/>
              <pc:sldMasterMk cId="0" sldId="2147484209"/>
              <pc:sldLayoutMk cId="0" sldId="2147484217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4T06:53:00.182" v="40" actId="790"/>
            <ac:spMkLst>
              <pc:docMk/>
              <pc:sldMasterMk cId="0" sldId="2147484209"/>
              <pc:sldLayoutMk cId="0" sldId="2147484217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53:47.664" v="42" actId="790"/>
          <pc:sldLayoutMkLst>
            <pc:docMk/>
            <pc:sldMasterMk cId="0" sldId="2147484209"/>
            <pc:sldLayoutMk cId="0" sldId="2147484218"/>
          </pc:sldLayoutMkLst>
          <pc:spChg chg="mod">
            <ac:chgData name="Fake Test User" userId="SID-0" providerId="Test" clId="FakeClientId" dt="2021-08-24T06:53:47.664" v="42" actId="790"/>
            <ac:spMkLst>
              <pc:docMk/>
              <pc:sldMasterMk cId="0" sldId="2147484209"/>
              <pc:sldLayoutMk cId="0" sldId="21474842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53:47.664" v="42" actId="790"/>
            <ac:spMkLst>
              <pc:docMk/>
              <pc:sldMasterMk cId="0" sldId="2147484209"/>
              <pc:sldLayoutMk cId="0" sldId="214748421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6:53:47.664" v="42" actId="790"/>
            <ac:spMkLst>
              <pc:docMk/>
              <pc:sldMasterMk cId="0" sldId="2147484209"/>
              <pc:sldLayoutMk cId="0" sldId="214748421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4T06:53:47.664" v="42" actId="790"/>
            <ac:spMkLst>
              <pc:docMk/>
              <pc:sldMasterMk cId="0" sldId="2147484209"/>
              <pc:sldLayoutMk cId="0" sldId="214748421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4T06:53:47.664" v="42" actId="790"/>
            <ac:spMkLst>
              <pc:docMk/>
              <pc:sldMasterMk cId="0" sldId="2147484209"/>
              <pc:sldLayoutMk cId="0" sldId="214748421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4T06:53:47.664" v="42" actId="790"/>
            <ac:spMkLst>
              <pc:docMk/>
              <pc:sldMasterMk cId="0" sldId="2147484209"/>
              <pc:sldLayoutMk cId="0" sldId="2147484218"/>
              <ac:spMk id="2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53:51.111" v="43" actId="790"/>
          <pc:sldLayoutMkLst>
            <pc:docMk/>
            <pc:sldMasterMk cId="0" sldId="2147484209"/>
            <pc:sldLayoutMk cId="0" sldId="2147484219"/>
          </pc:sldLayoutMkLst>
          <pc:spChg chg="mod">
            <ac:chgData name="Fake Test User" userId="SID-0" providerId="Test" clId="FakeClientId" dt="2021-08-24T06:53:51.111" v="43" actId="790"/>
            <ac:spMkLst>
              <pc:docMk/>
              <pc:sldMasterMk cId="0" sldId="2147484209"/>
              <pc:sldLayoutMk cId="0" sldId="21474842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53:51.111" v="43" actId="790"/>
            <ac:spMkLst>
              <pc:docMk/>
              <pc:sldMasterMk cId="0" sldId="2147484209"/>
              <pc:sldLayoutMk cId="0" sldId="21474842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53:51.111" v="43" actId="790"/>
            <ac:spMkLst>
              <pc:docMk/>
              <pc:sldMasterMk cId="0" sldId="2147484209"/>
              <pc:sldLayoutMk cId="0" sldId="214748421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53:51.111" v="43" actId="790"/>
            <ac:spMkLst>
              <pc:docMk/>
              <pc:sldMasterMk cId="0" sldId="2147484209"/>
              <pc:sldLayoutMk cId="0" sldId="214748421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53:51.111" v="43" actId="790"/>
            <ac:spMkLst>
              <pc:docMk/>
              <pc:sldMasterMk cId="0" sldId="2147484209"/>
              <pc:sldLayoutMk cId="0" sldId="214748421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53:54.581" v="44" actId="790"/>
          <pc:sldLayoutMkLst>
            <pc:docMk/>
            <pc:sldMasterMk cId="0" sldId="2147484209"/>
            <pc:sldLayoutMk cId="0" sldId="2147484220"/>
          </pc:sldLayoutMkLst>
          <pc:spChg chg="mod">
            <ac:chgData name="Fake Test User" userId="SID-0" providerId="Test" clId="FakeClientId" dt="2021-08-24T06:53:54.581" v="44" actId="790"/>
            <ac:spMkLst>
              <pc:docMk/>
              <pc:sldMasterMk cId="0" sldId="2147484209"/>
              <pc:sldLayoutMk cId="0" sldId="214748422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53:54.581" v="44" actId="790"/>
            <ac:spMkLst>
              <pc:docMk/>
              <pc:sldMasterMk cId="0" sldId="2147484209"/>
              <pc:sldLayoutMk cId="0" sldId="21474842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53:54.581" v="44" actId="790"/>
            <ac:spMkLst>
              <pc:docMk/>
              <pc:sldMasterMk cId="0" sldId="2147484209"/>
              <pc:sldLayoutMk cId="0" sldId="21474842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53:54.581" v="44" actId="790"/>
            <ac:spMkLst>
              <pc:docMk/>
              <pc:sldMasterMk cId="0" sldId="2147484209"/>
              <pc:sldLayoutMk cId="0" sldId="21474842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53:54.581" v="44" actId="790"/>
            <ac:spMkLst>
              <pc:docMk/>
              <pc:sldMasterMk cId="0" sldId="2147484209"/>
              <pc:sldLayoutMk cId="0" sldId="21474842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53:54.581" v="44" actId="790"/>
            <ac:spMkLst>
              <pc:docMk/>
              <pc:sldMasterMk cId="0" sldId="2147484209"/>
              <pc:sldLayoutMk cId="0" sldId="214748422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E8C2672F-99D9-4F89-8A1B-D9A9B54F53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80D36E5-14AC-4FDD-9F8F-1A183DD15A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99F76-0A1F-4AB8-A01E-362E9DEAF97D}" type="datetimeFigureOut">
              <a:rPr lang="nb-NO" smtClean="0"/>
              <a:t>24.08.2021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B2CD629-6EB3-41A2-8750-829121008C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C3DCF5-DB55-41CB-8C6F-C3B3ED7B43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B0A3A-D8EB-4254-8645-62C2E9ED04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11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6DA4C-7748-428B-BAB0-2752D4BDDD57}" type="datetimeFigureOut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73D61-383F-4DDC-8009-1E60B09C8107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77785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73D61-383F-4DDC-8009-1E60B09C810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83142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55F2E0-60B7-4AEE-8EAB-E1573A77E9F9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cxnSp>
        <p:nvCxnSpPr>
          <p:cNvPr id="18" name="Rett linje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nb-NO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rtlCol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rtlCol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10"/>
          </p:nvPr>
        </p:nvSpPr>
        <p:spPr bwMode="black"/>
        <p:txBody>
          <a:bodyPr rtlCol="0"/>
          <a:lstStyle/>
          <a:p>
            <a:pPr rtl="0"/>
            <a:fld id="{1ACCAB04-7C4D-479D-AE6F-129E8A426D46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17" name="Plassholder for lysbildenummer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tt linje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352FC9-54B3-4001-85EB-BF661048499B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ssholder for innhold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9" name="Tittel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4E38FABF-C2F9-4C0B-943B-C489819DB986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3" name="Plassholder for bunntekst 1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cxnSp>
        <p:nvCxnSpPr>
          <p:cNvPr id="11" name="Rett linje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nb-NO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Plassholder for tittel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0" name="Undertittel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rtlCol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13" name="Plassholder for dato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04C6EC-EF8E-454F-8713-312A82B13004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14" name="Plassholder for lysbildenummer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5" name="Plassholder for bunntekst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15" name="Plassholder for innhold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DAFBB9E5-0C38-4294-B6DC-BBF4703BF130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3" name="Plassholder for bunntekst 1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16" name="Tittel 1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innhold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24" name="Plassholder for innhold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2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21" name="Plassholder for tekst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/>
          <a:p>
            <a:pPr rtl="0"/>
            <a:fld id="{92014921-70AC-479F-BAB7-7601B39A318B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3" name="Plassholder for bunntekst 12"/>
          <p:cNvSpPr>
            <a:spLocks noGrp="1"/>
          </p:cNvSpPr>
          <p:nvPr>
            <p:ph type="ftr" sz="quarter" idx="18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18" name="Tittel 1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5" name="Plassholder for dato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587B27-A195-4820-AD0E-62F64232B9EB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BA31A0-8069-4687-BF8B-429F71A0D1FD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11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13" name="Tit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6" name="Plassholder for dato 15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7165EB0A-DE11-471D-B758-FD2280C64147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19" name="Plassholder for lysbildenummer 18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23" name="Plassholder for bunntekst 2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3" name="Plassholder for dato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 rtlCol="0"/>
          <a:lstStyle/>
          <a:p>
            <a:pPr rtl="0"/>
            <a:fld id="{FADB320C-F24D-4CD7-A381-368E7EBA4DB8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14" name="Plassholder for lysbildenumm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 rtlCol="0"/>
          <a:lstStyle/>
          <a:p>
            <a:pPr rtl="0"/>
            <a:fld id="{5744759D-0EFF-4FB2-9CCE-04E00944F0FE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5" name="Plassholder for bunntekst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 rtlCol="0"/>
          <a:lstStyle/>
          <a:p>
            <a:pPr rtl="0"/>
            <a:endParaRPr lang="nb-N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fld id="{478892ED-24FA-4E7E-9541-49F49D066D68}" type="datetime4">
              <a:rPr lang="nb-NO" noProof="0" smtClean="0"/>
              <a:t>24.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 rtl="0"/>
            <a:fld id="{5744759D-0EFF-4FB2-9CCE-04E00944F0FE}" type="slidenum">
              <a:rPr lang="nb-NO" noProof="0" smtClean="0"/>
              <a:pPr/>
              <a:t>‹#›</a:t>
            </a:fld>
            <a:endParaRPr lang="nb-NO" noProof="0"/>
          </a:p>
        </p:txBody>
      </p:sp>
      <p:cxnSp>
        <p:nvCxnSpPr>
          <p:cNvPr id="10" name="Rett linje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27076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vart sløyf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Black Tie</ap:Template>
  <ap:TotalTime>20</ap:TotalTime>
  <ap:Words>1</ap:Words>
  <ap:PresentationFormat>Skjermfremvisning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Garamond</vt:lpstr>
      <vt:lpstr>Svart sløyfe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2014-09-16T21:29:56Z</dcterms:created>
  <dcterms:modified xsi:type="dcterms:W3CDTF">2021-08-24T06:54:34Z</dcterms:modified>
</cp:coreProperties>
</file>