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50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9:12:00.881" v="40" actId="790"/>
      <pc:docMkLst>
        <pc:docMk/>
      </pc:docMkLst>
      <pc:sldChg chg="modSp mod modNotes">
        <pc:chgData name="Fake Test User" userId="SID-0" providerId="Test" clId="FakeClientId" dt="2021-08-17T09:12:00.881" v="40" actId="790"/>
        <pc:sldMkLst>
          <pc:docMk/>
          <pc:sldMk cId="636693809" sldId="256"/>
        </pc:sldMkLst>
        <pc:spChg chg="mod">
          <ac:chgData name="Fake Test User" userId="SID-0" providerId="Test" clId="FakeClientId" dt="2021-08-17T09:09:41.509" v="2" actId="790"/>
          <ac:spMkLst>
            <pc:docMk/>
            <pc:sldMk cId="63669380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9:09:41.509" v="2" actId="790"/>
          <ac:spMkLst>
            <pc:docMk/>
            <pc:sldMk cId="636693809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7T09:09:41.509" v="2" actId="790"/>
          <ac:spMkLst>
            <pc:docMk/>
            <pc:sldMk cId="636693809" sldId="256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9:11:40.427" v="37" actId="790"/>
        <pc:sldMasterMkLst>
          <pc:docMk/>
          <pc:sldMasterMk cId="0" sldId="2147483912"/>
        </pc:sldMasterMkLst>
        <pc:spChg chg="mod">
          <ac:chgData name="Fake Test User" userId="SID-0" providerId="Test" clId="FakeClientId" dt="2021-08-17T09:10:55.474" v="15" actId="790"/>
          <ac:spMkLst>
            <pc:docMk/>
            <pc:sldMasterMk cId="0" sldId="2147483912"/>
            <ac:spMk id="2" creationId="{00000000-0000-0000-0000-000000000000}"/>
          </ac:spMkLst>
        </pc:spChg>
        <pc:spChg chg="mod">
          <ac:chgData name="Fake Test User" userId="SID-0" providerId="Test" clId="FakeClientId" dt="2021-08-17T09:10:55.474" v="15" actId="790"/>
          <ac:spMkLst>
            <pc:docMk/>
            <pc:sldMasterMk cId="0" sldId="2147483912"/>
            <ac:spMk id="3" creationId="{00000000-0000-0000-0000-000000000000}"/>
          </ac:spMkLst>
        </pc:spChg>
        <pc:spChg chg="mod">
          <ac:chgData name="Fake Test User" userId="SID-0" providerId="Test" clId="FakeClientId" dt="2021-08-17T09:10:55.474" v="15" actId="790"/>
          <ac:spMkLst>
            <pc:docMk/>
            <pc:sldMasterMk cId="0" sldId="2147483912"/>
            <ac:spMk id="4" creationId="{00000000-0000-0000-0000-000000000000}"/>
          </ac:spMkLst>
        </pc:spChg>
        <pc:spChg chg="mod">
          <ac:chgData name="Fake Test User" userId="SID-0" providerId="Test" clId="FakeClientId" dt="2021-08-17T09:10:55.474" v="15" actId="790"/>
          <ac:spMkLst>
            <pc:docMk/>
            <pc:sldMasterMk cId="0" sldId="2147483912"/>
            <ac:spMk id="5" creationId="{00000000-0000-0000-0000-000000000000}"/>
          </ac:spMkLst>
        </pc:spChg>
        <pc:spChg chg="mod">
          <ac:chgData name="Fake Test User" userId="SID-0" providerId="Test" clId="FakeClientId" dt="2021-08-17T09:10:55.474" v="15" actId="790"/>
          <ac:spMkLst>
            <pc:docMk/>
            <pc:sldMasterMk cId="0" sldId="2147483912"/>
            <ac:spMk id="6" creationId="{00000000-0000-0000-0000-000000000000}"/>
          </ac:spMkLst>
        </pc:spChg>
        <pc:spChg chg="mod">
          <ac:chgData name="Fake Test User" userId="SID-0" providerId="Test" clId="FakeClientId" dt="2021-08-17T09:10:55.474" v="15" actId="790"/>
          <ac:spMkLst>
            <pc:docMk/>
            <pc:sldMasterMk cId="0" sldId="2147483912"/>
            <ac:spMk id="7" creationId="{00000000-0000-0000-0000-000000000000}"/>
          </ac:spMkLst>
        </pc:spChg>
        <pc:spChg chg="mod">
          <ac:chgData name="Fake Test User" userId="SID-0" providerId="Test" clId="FakeClientId" dt="2021-08-17T09:10:55.474" v="15" actId="790"/>
          <ac:spMkLst>
            <pc:docMk/>
            <pc:sldMasterMk cId="0" sldId="2147483912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17T09:10:59.638" v="17" actId="790"/>
          <pc:sldLayoutMkLst>
            <pc:docMk/>
            <pc:sldMasterMk cId="0" sldId="2147483912"/>
            <pc:sldLayoutMk cId="0" sldId="2147483913"/>
          </pc:sldLayoutMkLst>
          <pc:spChg chg="mod">
            <ac:chgData name="Fake Test User" userId="SID-0" providerId="Test" clId="FakeClientId" dt="2021-08-17T09:10:59.638" v="17" actId="790"/>
            <ac:spMkLst>
              <pc:docMk/>
              <pc:sldMasterMk cId="0" sldId="2147483912"/>
              <pc:sldLayoutMk cId="0" sldId="214748391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9:10:59.638" v="17" actId="790"/>
            <ac:spMkLst>
              <pc:docMk/>
              <pc:sldMasterMk cId="0" sldId="2147483912"/>
              <pc:sldLayoutMk cId="0" sldId="214748391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10:59.638" v="17" actId="790"/>
            <ac:spMkLst>
              <pc:docMk/>
              <pc:sldMasterMk cId="0" sldId="2147483912"/>
              <pc:sldLayoutMk cId="0" sldId="214748391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10:59.638" v="17" actId="790"/>
            <ac:spMkLst>
              <pc:docMk/>
              <pc:sldMasterMk cId="0" sldId="2147483912"/>
              <pc:sldLayoutMk cId="0" sldId="214748391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10:59.638" v="17" actId="790"/>
            <ac:spMkLst>
              <pc:docMk/>
              <pc:sldMasterMk cId="0" sldId="2147483912"/>
              <pc:sldLayoutMk cId="0" sldId="214748391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9:10:59.638" v="17" actId="790"/>
            <ac:spMkLst>
              <pc:docMk/>
              <pc:sldMasterMk cId="0" sldId="2147483912"/>
              <pc:sldLayoutMk cId="0" sldId="21474839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9:10:59.638" v="17" actId="790"/>
            <ac:spMkLst>
              <pc:docMk/>
              <pc:sldMasterMk cId="0" sldId="2147483912"/>
              <pc:sldLayoutMk cId="0" sldId="214748391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11:03.602" v="19" actId="790"/>
          <pc:sldLayoutMkLst>
            <pc:docMk/>
            <pc:sldMasterMk cId="0" sldId="2147483912"/>
            <pc:sldLayoutMk cId="0" sldId="2147483914"/>
          </pc:sldLayoutMkLst>
          <pc:spChg chg="mod">
            <ac:chgData name="Fake Test User" userId="SID-0" providerId="Test" clId="FakeClientId" dt="2021-08-17T09:11:03.602" v="19" actId="790"/>
            <ac:spMkLst>
              <pc:docMk/>
              <pc:sldMasterMk cId="0" sldId="2147483912"/>
              <pc:sldLayoutMk cId="0" sldId="214748391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9:11:03.602" v="19" actId="790"/>
            <ac:spMkLst>
              <pc:docMk/>
              <pc:sldMasterMk cId="0" sldId="2147483912"/>
              <pc:sldLayoutMk cId="0" sldId="214748391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11:03.602" v="19" actId="790"/>
            <ac:spMkLst>
              <pc:docMk/>
              <pc:sldMasterMk cId="0" sldId="2147483912"/>
              <pc:sldLayoutMk cId="0" sldId="214748391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11:03.602" v="19" actId="790"/>
            <ac:spMkLst>
              <pc:docMk/>
              <pc:sldMasterMk cId="0" sldId="2147483912"/>
              <pc:sldLayoutMk cId="0" sldId="214748391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11:03.602" v="19" actId="790"/>
            <ac:spMkLst>
              <pc:docMk/>
              <pc:sldMasterMk cId="0" sldId="2147483912"/>
              <pc:sldLayoutMk cId="0" sldId="214748391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11:07.357" v="21" actId="790"/>
          <pc:sldLayoutMkLst>
            <pc:docMk/>
            <pc:sldMasterMk cId="0" sldId="2147483912"/>
            <pc:sldLayoutMk cId="0" sldId="2147483915"/>
          </pc:sldLayoutMkLst>
          <pc:spChg chg="mod">
            <ac:chgData name="Fake Test User" userId="SID-0" providerId="Test" clId="FakeClientId" dt="2021-08-17T09:11:07.357" v="21" actId="790"/>
            <ac:spMkLst>
              <pc:docMk/>
              <pc:sldMasterMk cId="0" sldId="2147483912"/>
              <pc:sldLayoutMk cId="0" sldId="214748391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9:11:07.357" v="21" actId="790"/>
            <ac:spMkLst>
              <pc:docMk/>
              <pc:sldMasterMk cId="0" sldId="2147483912"/>
              <pc:sldLayoutMk cId="0" sldId="214748391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11:07.357" v="21" actId="790"/>
            <ac:spMkLst>
              <pc:docMk/>
              <pc:sldMasterMk cId="0" sldId="2147483912"/>
              <pc:sldLayoutMk cId="0" sldId="214748391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9:11:07.357" v="21" actId="790"/>
            <ac:spMkLst>
              <pc:docMk/>
              <pc:sldMasterMk cId="0" sldId="2147483912"/>
              <pc:sldLayoutMk cId="0" sldId="214748391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9:11:07.357" v="21" actId="790"/>
            <ac:spMkLst>
              <pc:docMk/>
              <pc:sldMasterMk cId="0" sldId="2147483912"/>
              <pc:sldLayoutMk cId="0" sldId="214748391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11:11.213" v="23" actId="790"/>
          <pc:sldLayoutMkLst>
            <pc:docMk/>
            <pc:sldMasterMk cId="0" sldId="2147483912"/>
            <pc:sldLayoutMk cId="0" sldId="2147483916"/>
          </pc:sldLayoutMkLst>
          <pc:spChg chg="mod">
            <ac:chgData name="Fake Test User" userId="SID-0" providerId="Test" clId="FakeClientId" dt="2021-08-17T09:11:11.213" v="23" actId="790"/>
            <ac:spMkLst>
              <pc:docMk/>
              <pc:sldMasterMk cId="0" sldId="2147483912"/>
              <pc:sldLayoutMk cId="0" sldId="214748391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9:11:11.213" v="23" actId="790"/>
            <ac:spMkLst>
              <pc:docMk/>
              <pc:sldMasterMk cId="0" sldId="2147483912"/>
              <pc:sldLayoutMk cId="0" sldId="214748391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11:11.213" v="23" actId="790"/>
            <ac:spMkLst>
              <pc:docMk/>
              <pc:sldMasterMk cId="0" sldId="2147483912"/>
              <pc:sldLayoutMk cId="0" sldId="214748391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11:11.213" v="23" actId="790"/>
            <ac:spMkLst>
              <pc:docMk/>
              <pc:sldMasterMk cId="0" sldId="2147483912"/>
              <pc:sldLayoutMk cId="0" sldId="214748391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11:11.213" v="23" actId="790"/>
            <ac:spMkLst>
              <pc:docMk/>
              <pc:sldMasterMk cId="0" sldId="2147483912"/>
              <pc:sldLayoutMk cId="0" sldId="214748391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9:11:11.213" v="23" actId="790"/>
            <ac:spMkLst>
              <pc:docMk/>
              <pc:sldMasterMk cId="0" sldId="2147483912"/>
              <pc:sldLayoutMk cId="0" sldId="21474839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11:15.022" v="25" actId="790"/>
          <pc:sldLayoutMkLst>
            <pc:docMk/>
            <pc:sldMasterMk cId="0" sldId="2147483912"/>
            <pc:sldLayoutMk cId="0" sldId="2147483917"/>
          </pc:sldLayoutMkLst>
          <pc:spChg chg="mod">
            <ac:chgData name="Fake Test User" userId="SID-0" providerId="Test" clId="FakeClientId" dt="2021-08-17T09:11:15.022" v="25" actId="790"/>
            <ac:spMkLst>
              <pc:docMk/>
              <pc:sldMasterMk cId="0" sldId="2147483912"/>
              <pc:sldLayoutMk cId="0" sldId="214748391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9:11:15.022" v="25" actId="790"/>
            <ac:spMkLst>
              <pc:docMk/>
              <pc:sldMasterMk cId="0" sldId="2147483912"/>
              <pc:sldLayoutMk cId="0" sldId="214748391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11:15.022" v="25" actId="790"/>
            <ac:spMkLst>
              <pc:docMk/>
              <pc:sldMasterMk cId="0" sldId="2147483912"/>
              <pc:sldLayoutMk cId="0" sldId="214748391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11:15.022" v="25" actId="790"/>
            <ac:spMkLst>
              <pc:docMk/>
              <pc:sldMasterMk cId="0" sldId="2147483912"/>
              <pc:sldLayoutMk cId="0" sldId="214748391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11:15.022" v="25" actId="790"/>
            <ac:spMkLst>
              <pc:docMk/>
              <pc:sldMasterMk cId="0" sldId="2147483912"/>
              <pc:sldLayoutMk cId="0" sldId="214748391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9:11:15.022" v="25" actId="790"/>
            <ac:spMkLst>
              <pc:docMk/>
              <pc:sldMasterMk cId="0" sldId="2147483912"/>
              <pc:sldLayoutMk cId="0" sldId="214748391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9:11:15.022" v="25" actId="790"/>
            <ac:spMkLst>
              <pc:docMk/>
              <pc:sldMasterMk cId="0" sldId="2147483912"/>
              <pc:sldLayoutMk cId="0" sldId="214748391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9:11:15.022" v="25" actId="790"/>
            <ac:spMkLst>
              <pc:docMk/>
              <pc:sldMasterMk cId="0" sldId="2147483912"/>
              <pc:sldLayoutMk cId="0" sldId="214748391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11:18.934" v="27" actId="790"/>
          <pc:sldLayoutMkLst>
            <pc:docMk/>
            <pc:sldMasterMk cId="0" sldId="2147483912"/>
            <pc:sldLayoutMk cId="0" sldId="2147483918"/>
          </pc:sldLayoutMkLst>
          <pc:spChg chg="mod">
            <ac:chgData name="Fake Test User" userId="SID-0" providerId="Test" clId="FakeClientId" dt="2021-08-17T09:11:18.934" v="27" actId="790"/>
            <ac:spMkLst>
              <pc:docMk/>
              <pc:sldMasterMk cId="0" sldId="2147483912"/>
              <pc:sldLayoutMk cId="0" sldId="214748391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9:11:18.934" v="27" actId="790"/>
            <ac:spMkLst>
              <pc:docMk/>
              <pc:sldMasterMk cId="0" sldId="2147483912"/>
              <pc:sldLayoutMk cId="0" sldId="21474839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11:18.934" v="27" actId="790"/>
            <ac:spMkLst>
              <pc:docMk/>
              <pc:sldMasterMk cId="0" sldId="2147483912"/>
              <pc:sldLayoutMk cId="0" sldId="214748391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11:18.934" v="27" actId="790"/>
            <ac:spMkLst>
              <pc:docMk/>
              <pc:sldMasterMk cId="0" sldId="2147483912"/>
              <pc:sldLayoutMk cId="0" sldId="2147483918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11:23.116" v="29" actId="790"/>
          <pc:sldLayoutMkLst>
            <pc:docMk/>
            <pc:sldMasterMk cId="0" sldId="2147483912"/>
            <pc:sldLayoutMk cId="0" sldId="2147483919"/>
          </pc:sldLayoutMkLst>
          <pc:spChg chg="mod">
            <ac:chgData name="Fake Test User" userId="SID-0" providerId="Test" clId="FakeClientId" dt="2021-08-17T09:11:23.116" v="29" actId="790"/>
            <ac:spMkLst>
              <pc:docMk/>
              <pc:sldMasterMk cId="0" sldId="2147483912"/>
              <pc:sldLayoutMk cId="0" sldId="21474839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9:11:23.116" v="29" actId="790"/>
            <ac:spMkLst>
              <pc:docMk/>
              <pc:sldMasterMk cId="0" sldId="2147483912"/>
              <pc:sldLayoutMk cId="0" sldId="21474839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11:23.116" v="29" actId="790"/>
            <ac:spMkLst>
              <pc:docMk/>
              <pc:sldMasterMk cId="0" sldId="2147483912"/>
              <pc:sldLayoutMk cId="0" sldId="214748391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11:27.660" v="31" actId="790"/>
          <pc:sldLayoutMkLst>
            <pc:docMk/>
            <pc:sldMasterMk cId="0" sldId="2147483912"/>
            <pc:sldLayoutMk cId="0" sldId="2147483920"/>
          </pc:sldLayoutMkLst>
          <pc:spChg chg="mod">
            <ac:chgData name="Fake Test User" userId="SID-0" providerId="Test" clId="FakeClientId" dt="2021-08-17T09:11:27.660" v="31" actId="790"/>
            <ac:spMkLst>
              <pc:docMk/>
              <pc:sldMasterMk cId="0" sldId="2147483912"/>
              <pc:sldLayoutMk cId="0" sldId="21474839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11:27.660" v="31" actId="790"/>
            <ac:spMkLst>
              <pc:docMk/>
              <pc:sldMasterMk cId="0" sldId="2147483912"/>
              <pc:sldLayoutMk cId="0" sldId="21474839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11:27.660" v="31" actId="790"/>
            <ac:spMkLst>
              <pc:docMk/>
              <pc:sldMasterMk cId="0" sldId="2147483912"/>
              <pc:sldLayoutMk cId="0" sldId="21474839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11:27.660" v="31" actId="790"/>
            <ac:spMkLst>
              <pc:docMk/>
              <pc:sldMasterMk cId="0" sldId="2147483912"/>
              <pc:sldLayoutMk cId="0" sldId="21474839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9:11:27.660" v="31" actId="790"/>
            <ac:spMkLst>
              <pc:docMk/>
              <pc:sldMasterMk cId="0" sldId="2147483912"/>
              <pc:sldLayoutMk cId="0" sldId="2147483920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9:11:27.660" v="31" actId="790"/>
            <ac:spMkLst>
              <pc:docMk/>
              <pc:sldMasterMk cId="0" sldId="2147483912"/>
              <pc:sldLayoutMk cId="0" sldId="214748392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11:32.055" v="33" actId="790"/>
          <pc:sldLayoutMkLst>
            <pc:docMk/>
            <pc:sldMasterMk cId="0" sldId="2147483912"/>
            <pc:sldLayoutMk cId="0" sldId="2147483921"/>
          </pc:sldLayoutMkLst>
          <pc:spChg chg="mod">
            <ac:chgData name="Fake Test User" userId="SID-0" providerId="Test" clId="FakeClientId" dt="2021-08-17T09:11:32.055" v="33" actId="790"/>
            <ac:spMkLst>
              <pc:docMk/>
              <pc:sldMasterMk cId="0" sldId="2147483912"/>
              <pc:sldLayoutMk cId="0" sldId="214748392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11:32.055" v="33" actId="790"/>
            <ac:spMkLst>
              <pc:docMk/>
              <pc:sldMasterMk cId="0" sldId="2147483912"/>
              <pc:sldLayoutMk cId="0" sldId="214748392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11:32.055" v="33" actId="790"/>
            <ac:spMkLst>
              <pc:docMk/>
              <pc:sldMasterMk cId="0" sldId="2147483912"/>
              <pc:sldLayoutMk cId="0" sldId="214748392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11:32.055" v="33" actId="790"/>
            <ac:spMkLst>
              <pc:docMk/>
              <pc:sldMasterMk cId="0" sldId="2147483912"/>
              <pc:sldLayoutMk cId="0" sldId="214748392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9:11:32.055" v="33" actId="790"/>
            <ac:spMkLst>
              <pc:docMk/>
              <pc:sldMasterMk cId="0" sldId="2147483912"/>
              <pc:sldLayoutMk cId="0" sldId="214748392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9:11:32.055" v="33" actId="790"/>
            <ac:spMkLst>
              <pc:docMk/>
              <pc:sldMasterMk cId="0" sldId="2147483912"/>
              <pc:sldLayoutMk cId="0" sldId="214748392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9:11:32.055" v="33" actId="790"/>
            <ac:spMkLst>
              <pc:docMk/>
              <pc:sldMasterMk cId="0" sldId="2147483912"/>
              <pc:sldLayoutMk cId="0" sldId="214748392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9:11:32.055" v="33" actId="790"/>
            <ac:spMkLst>
              <pc:docMk/>
              <pc:sldMasterMk cId="0" sldId="2147483912"/>
              <pc:sldLayoutMk cId="0" sldId="214748392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11:36.320" v="35" actId="790"/>
          <pc:sldLayoutMkLst>
            <pc:docMk/>
            <pc:sldMasterMk cId="0" sldId="2147483912"/>
            <pc:sldLayoutMk cId="0" sldId="2147483922"/>
          </pc:sldLayoutMkLst>
          <pc:spChg chg="mod">
            <ac:chgData name="Fake Test User" userId="SID-0" providerId="Test" clId="FakeClientId" dt="2021-08-17T09:11:36.320" v="35" actId="790"/>
            <ac:spMkLst>
              <pc:docMk/>
              <pc:sldMasterMk cId="0" sldId="2147483912"/>
              <pc:sldLayoutMk cId="0" sldId="214748392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9:11:36.320" v="35" actId="790"/>
            <ac:spMkLst>
              <pc:docMk/>
              <pc:sldMasterMk cId="0" sldId="2147483912"/>
              <pc:sldLayoutMk cId="0" sldId="214748392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11:36.320" v="35" actId="790"/>
            <ac:spMkLst>
              <pc:docMk/>
              <pc:sldMasterMk cId="0" sldId="2147483912"/>
              <pc:sldLayoutMk cId="0" sldId="214748392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11:36.320" v="35" actId="790"/>
            <ac:spMkLst>
              <pc:docMk/>
              <pc:sldMasterMk cId="0" sldId="2147483912"/>
              <pc:sldLayoutMk cId="0" sldId="214748392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11:36.320" v="35" actId="790"/>
            <ac:spMkLst>
              <pc:docMk/>
              <pc:sldMasterMk cId="0" sldId="2147483912"/>
              <pc:sldLayoutMk cId="0" sldId="214748392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9:11:40.427" v="37" actId="790"/>
          <pc:sldLayoutMkLst>
            <pc:docMk/>
            <pc:sldMasterMk cId="0" sldId="2147483912"/>
            <pc:sldLayoutMk cId="0" sldId="2147483923"/>
          </pc:sldLayoutMkLst>
          <pc:spChg chg="mod">
            <ac:chgData name="Fake Test User" userId="SID-0" providerId="Test" clId="FakeClientId" dt="2021-08-17T09:11:40.427" v="37" actId="790"/>
            <ac:spMkLst>
              <pc:docMk/>
              <pc:sldMasterMk cId="0" sldId="2147483912"/>
              <pc:sldLayoutMk cId="0" sldId="214748392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9:11:40.427" v="37" actId="790"/>
            <ac:spMkLst>
              <pc:docMk/>
              <pc:sldMasterMk cId="0" sldId="2147483912"/>
              <pc:sldLayoutMk cId="0" sldId="214748392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9:11:40.427" v="37" actId="790"/>
            <ac:spMkLst>
              <pc:docMk/>
              <pc:sldMasterMk cId="0" sldId="2147483912"/>
              <pc:sldLayoutMk cId="0" sldId="214748392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9:11:40.427" v="37" actId="790"/>
            <ac:spMkLst>
              <pc:docMk/>
              <pc:sldMasterMk cId="0" sldId="2147483912"/>
              <pc:sldLayoutMk cId="0" sldId="214748392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9:11:40.427" v="37" actId="790"/>
            <ac:spMkLst>
              <pc:docMk/>
              <pc:sldMasterMk cId="0" sldId="2147483912"/>
              <pc:sldLayoutMk cId="0" sldId="214748392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4E16705-833E-4E1C-B880-3C9A0B8B2C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F9E91EB-3D1C-4078-95DC-748C54B22E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5A55F-1EF0-4EDB-A3CA-EEB8F540257F}" type="datetimeFigureOut">
              <a:rPr lang="nb-NO" smtClean="0"/>
              <a:t>17.08.2021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48DCCD6-1337-44F9-BE90-F1AD051D2E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A6D141B-DF70-4E30-A3D0-AB225345B2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37207-40EB-4261-AEBB-6F56695F7D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013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4839A-DA2A-4E59-9F9D-5645874CF036}" type="datetimeFigureOut">
              <a:rPr lang="nb-NO" noProof="0" smtClean="0"/>
              <a:t>17.08.2021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C9D93-D46B-416F-82D8-AA10BB25FE44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842371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9D93-D46B-416F-82D8-AA10BB25FE4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96194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270BC9-8408-4C0B-A9C7-7048F0FADDEA}" type="datetime4">
              <a:rPr lang="nb-NO" noProof="0" smtClean="0"/>
              <a:t>17.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B6EA01-52D6-4069-AD64-25649E9F2971}" type="datetime4">
              <a:rPr lang="nb-NO" noProof="0" smtClean="0"/>
              <a:t>17.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Rektangel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10" name="Rektangel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701A78-9F6B-4C2C-9E34-4CE70F0F03C6}" type="datetime4">
              <a:rPr lang="nb-NO" noProof="0" smtClean="0"/>
              <a:t>17.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7975ED-7BF5-4EA1-B53E-E09344A89E4A}" type="datetime4">
              <a:rPr lang="nb-NO" noProof="0" smtClean="0"/>
              <a:t>17.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4FCFED-BAA7-427B-9622-2AAFBEAC4E8D}" type="datetime4">
              <a:rPr lang="nb-NO" noProof="0" smtClean="0"/>
              <a:t>17. august 2021</a:t>
            </a:fld>
            <a:endParaRPr lang="nb-NO" noProof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3F4C37-D7F5-4A98-95A6-C882752208E4}" type="datetime4">
              <a:rPr lang="nb-NO" noProof="0" smtClean="0"/>
              <a:t>17. august 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449449-8BDB-4F1D-A20F-56E180688E4A}" type="datetime4">
              <a:rPr lang="nb-NO" noProof="0" smtClean="0"/>
              <a:t>17. august 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B0837F-EEE1-4BD8-9DA2-220A70D8EA71}" type="datetime4">
              <a:rPr lang="nb-NO" noProof="0" smtClean="0"/>
              <a:t>17. august 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27FB50-82A8-41FC-B27B-182BEF533716}" type="datetime4">
              <a:rPr lang="nb-NO" noProof="0" smtClean="0"/>
              <a:t>17. august 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398ADD-076F-4E8D-B1FE-A471801A3A57}" type="datetime4">
              <a:rPr lang="nb-NO" noProof="0" smtClean="0"/>
              <a:t>17. august 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7EB33C-EE4A-48B7-8920-8684C45A7B1D}" type="datetime4">
              <a:rPr lang="nb-NO" noProof="0" smtClean="0"/>
              <a:t>17. august 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rmAutofit/>
          </a:bodyPr>
          <a:lstStyle>
            <a:lvl1pPr>
              <a:defRPr sz="32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0" name="Rektangel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49B199A0-3352-47D8-B7E0-0E22EE339043}" type="datetime4">
              <a:rPr lang="nb-NO" noProof="0" smtClean="0"/>
              <a:t>17. august 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F38DF745-7D3F-47F4-83A3-874385CFAA69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7" name="Rektangel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8" name="Rektangel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 sz="800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669380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ssensiel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Essential</ap:Template>
  <ap:TotalTime>2</ap:TotalTime>
  <ap:Words>2</ap:Words>
  <ap:PresentationFormat>Skjermfremvisning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5">
      <vt:lpstr>Arial</vt:lpstr>
      <vt:lpstr>Arial Black</vt:lpstr>
      <vt:lpstr>Calibri</vt:lpstr>
      <vt:lpstr>Essensiell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2014-09-16T21:34:22Z</dcterms:created>
  <dcterms:modified xsi:type="dcterms:W3CDTF">2021-08-17T09:12:04Z</dcterms:modified>
</cp:coreProperties>
</file>