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1" autoAdjust="0"/>
  </p:normalViewPr>
  <p:slideViewPr>
    <p:cSldViewPr snapToGrid="0">
      <p:cViewPr varScale="1">
        <p:scale>
          <a:sx n="93" d="100"/>
          <a:sy n="93" d="100"/>
        </p:scale>
        <p:origin x="18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70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16:21:20.049" v="18" actId="22"/>
      <pc:docMkLst>
        <pc:docMk/>
      </pc:docMkLst>
      <pc:sldChg chg="addSp modSp mod modNotes">
        <pc:chgData name="Fake Test User" userId="SID-0" providerId="Test" clId="FakeClientId" dt="2021-07-27T16:21:20.049" v="18" actId="22"/>
        <pc:sldMkLst>
          <pc:docMk/>
          <pc:sldMk cId="1253071169" sldId="256"/>
        </pc:sldMkLst>
        <pc:spChg chg="mod">
          <ac:chgData name="Fake Test User" userId="SID-0" providerId="Test" clId="FakeClientId" dt="2021-07-27T16:19:42.095" v="2" actId="790"/>
          <ac:spMkLst>
            <pc:docMk/>
            <pc:sldMk cId="125307116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16:19:42.095" v="2" actId="790"/>
          <ac:spMkLst>
            <pc:docMk/>
            <pc:sldMk cId="1253071169" sldId="256"/>
            <ac:spMk id="3" creationId="{00000000-0000-0000-0000-000000000000}"/>
          </ac:spMkLst>
        </pc:spChg>
        <pc:spChg chg="mod">
          <ac:chgData name="Fake Test User" userId="SID-0" providerId="Test" clId="FakeClientId" dt="2021-07-27T16:19:42.095" v="2" actId="790"/>
          <ac:spMkLst>
            <pc:docMk/>
            <pc:sldMk cId="1253071169" sldId="256"/>
            <ac:spMk id="4" creationId="{00000000-0000-0000-0000-000000000000}"/>
          </ac:spMkLst>
        </pc:spChg>
        <pc:spChg chg="mod">
          <ac:chgData name="Fake Test User" userId="SID-0" providerId="Test" clId="FakeClientId" dt="2021-07-27T16:19:42.095" v="2" actId="790"/>
          <ac:spMkLst>
            <pc:docMk/>
            <pc:sldMk cId="1253071169" sldId="256"/>
            <ac:spMk id="5" creationId="{00000000-0000-0000-0000-000000000000}"/>
          </ac:spMkLst>
        </pc:spChg>
        <pc:spChg chg="mod">
          <ac:chgData name="Fake Test User" userId="SID-0" providerId="Test" clId="FakeClientId" dt="2021-07-27T16:19:42.095" v="2" actId="790"/>
          <ac:spMkLst>
            <pc:docMk/>
            <pc:sldMk cId="1253071169" sldId="256"/>
            <ac:spMk id="6" creationId="{00000000-0000-0000-0000-000000000000}"/>
          </ac:spMkLst>
        </pc:spChg>
        <pc:spChg chg="add mod">
          <ac:chgData name="Fake Test User" userId="SID-0" providerId="Test" clId="FakeClientId" dt="2021-07-27T16:21:20.049" v="18" actId="22"/>
          <ac:spMkLst>
            <pc:docMk/>
            <pc:sldMk cId="1253071169" sldId="256"/>
            <ac:spMk id="8" creationId="{F16149E1-7598-47EC-AA91-8C46F38835B6}"/>
          </ac:spMkLst>
        </pc:spChg>
      </pc:sldChg>
      <pc:sldMasterChg chg="modSp mod modSldLayout">
        <pc:chgData name="Fake Test User" userId="SID-0" providerId="Test" clId="FakeClientId" dt="2021-07-27T16:20:33.063" v="1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7T16:19:53.304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16:19:53.304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16:19:53.304" v="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16:19:53.304" v="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16:19:53.304" v="4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7-27T16:19:53.304" v="4" actId="790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Fake Test User" userId="SID-0" providerId="Test" clId="FakeClientId" dt="2021-07-27T16:19:53.304" v="4" actId="790"/>
          <ac:spMkLst>
            <pc:docMk/>
            <pc:sldMasterMk cId="0" sldId="2147483648"/>
            <ac:spMk id="8" creationId="{00000000-0000-0000-0000-000000000000}"/>
          </ac:spMkLst>
        </pc:spChg>
        <pc:sldLayoutChg chg="modSp mod">
          <pc:chgData name="Fake Test User" userId="SID-0" providerId="Test" clId="FakeClientId" dt="2021-07-27T16:19:58.711" v="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16:19:58.711" v="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19:58.711" v="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19:58.711" v="5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16:19:58.711" v="5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16:19:58.711" v="5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0:01.781" v="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16:20:01.781" v="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0:01.781" v="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0:01.781" v="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0:01.781" v="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0:01.781" v="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0:06.131" v="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16:20:06.131" v="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0:06.131" v="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0:06.131" v="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0:06.131" v="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0:06.131" v="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16:20:06.131" v="7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16:20:06.131" v="7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16:20:06.131" v="7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0:09.338" v="8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16:20:09.338" v="8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0:09.338" v="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0:09.338" v="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0:09.338" v="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16:20:09.338" v="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16:20:09.338" v="8" actId="790"/>
            <ac:spMkLst>
              <pc:docMk/>
              <pc:sldMasterMk cId="0" sldId="2147483648"/>
              <pc:sldLayoutMk cId="0" sldId="2147483652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0:12.562" v="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16:20:12.562" v="9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0:12.562" v="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0:12.562" v="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0:12.562" v="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16:20:12.562" v="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16:20:12.562" v="9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16:20:12.562" v="9" actId="790"/>
            <ac:spMkLst>
              <pc:docMk/>
              <pc:sldMasterMk cId="0" sldId="2147483648"/>
              <pc:sldLayoutMk cId="0" sldId="2147483653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7T16:20:12.562" v="9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0:15.619" v="1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16:20:15.619" v="1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0:15.619" v="1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0:15.619" v="1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0:15.619" v="1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0:19.127" v="1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16:20:19.127" v="1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0:19.127" v="1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0:19.127" v="1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0:22.891" v="1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16:20:22.891" v="12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0:22.891" v="1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0:22.891" v="1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0:22.891" v="1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0:22.891" v="1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16:20:22.891" v="1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0:26.346" v="13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7T16:20:26.346" v="13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0:26.346" v="13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0:26.346" v="13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0:26.346" v="13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0:26.346" v="1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16:20:26.346" v="1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0:29.690" v="1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16:20:29.690" v="1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0:29.690" v="1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0:29.690" v="1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0:29.690" v="1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0:29.690" v="1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16:20:33.063" v="15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16:20:33.063" v="1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16:20:33.063" v="15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16:20:33.063" v="1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16:20:33.063" v="1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16:20:33.063" v="1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21E6E4C6-2D7E-4B09-B39E-10CC18AC19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D50202C-51D5-4DD6-9097-3B907C6398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EF275-3E71-4AE7-AFD2-4583FDBE19DF}" type="datetimeFigureOut">
              <a:rPr lang="nb-NO" smtClean="0"/>
              <a:t>28.07.2021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938CC44-1468-4692-8237-1DA247CA91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B36C836-7FEC-4FDA-94BE-AA01D7AEE5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400B3-7D02-4862-A0FC-6DD7946685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8727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401E3-4CE4-41BC-97D6-A10B99AD0D06}" type="datetimeFigureOut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42D8-6981-47BC-BCCF-AFB4A021E596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440008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542D8-6981-47BC-BCCF-AFB4A021E59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056605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74DEE4-6EDB-44A4-A9B5-94DF8248518C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049213-861E-46F4-9349-A486C3EDF049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nb-NO" noProof="0"/>
              <a:t>Bunntekst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4B6A9D-501E-44E3-8DE3-DBBD0D926374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25827B-4D28-40C8-97A5-0A8D2F77ABC2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722313" y="1371600"/>
            <a:ext cx="77724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52BEB0-899A-4237-A619-80D78CA4DAF6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7" name="Ellipse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8" name="Ellipse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  <p:sp>
        <p:nvSpPr>
          <p:cNvPr id="9" name="Ellipse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538EB-6A93-4ACA-BE1F-36FAC2B24094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9DE9CD-3934-4083-AE14-6DEC74BE95F7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Bunntekst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E14A54-1E82-4972-B1A2-87428F930485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Bunntekst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193523-CCEF-428D-A907-3FCC91BD2D32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Bunntekst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907087" y="266700"/>
            <a:ext cx="3008313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0D907A-4486-4935-AC9D-3715C635E292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679576" y="228600"/>
            <a:ext cx="5711824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8C641D-C18A-421D-80D8-44DBA184B378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b-NO" noProof="0"/>
              <a:t>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5B21FA76-5BBA-4F71-8F4D-037172961782}" type="datetime1">
              <a:rPr lang="nb-NO" noProof="0" smtClean="0"/>
              <a:t>28.07.2021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nb-NO" noProof="0"/>
              <a:t>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BA9B540C-44DA-4F69-89C9-7C84606640D3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7" name="Ellipse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nb-NO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nb-NO"/>
              <a:t>Bunntekst</a:t>
            </a:r>
          </a:p>
        </p:txBody>
      </p:sp>
      <p:sp>
        <p:nvSpPr>
          <p:cNvPr id="8" name="Plassholder for dato 6">
            <a:extLst>
              <a:ext uri="{FF2B5EF4-FFF2-40B4-BE49-F238E27FC236}">
                <a16:creationId xmlns:a16="http://schemas.microsoft.com/office/drawing/2014/main" id="{F16149E1-7598-47EC-AA91-8C46F38835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</p:spPr>
        <p:txBody>
          <a:bodyPr rtlCol="0"/>
          <a:lstStyle/>
          <a:p>
            <a:pPr rtl="0"/>
            <a:fld id="{43049213-861E-46F4-9349-A486C3EDF049}" type="datetime1">
              <a:rPr lang="nb-NO" noProof="0" smtClean="0"/>
              <a:t>28.07.2021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Ledel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Executive</ap:Template>
  <ap:TotalTime>2</ap:TotalTime>
  <ap:Words>4</ap:Words>
  <ap:PresentationFormat>Skjermfremvisning (4:3)</ap:PresentationFormat>
  <ap:Paragraphs>4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Century Gothic</vt:lpstr>
      <vt:lpstr>Courier New</vt:lpstr>
      <vt:lpstr>Palatino Linotype</vt:lpstr>
      <vt:lpstr>Ledelse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2014-09-16T21:34:41Z</dcterms:created>
  <dcterms:modified xsi:type="dcterms:W3CDTF">2021-07-27T16:21:28Z</dcterms:modified>
</cp:coreProperties>
</file>