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50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7T09:03:49.987" v="44" actId="790"/>
      <pc:docMkLst>
        <pc:docMk/>
      </pc:docMkLst>
      <pc:sldChg chg="modSp mod modNotes">
        <pc:chgData name="Fake Test User" userId="SID-0" providerId="Test" clId="FakeClientId" dt="2021-08-17T09:03:49.987" v="44" actId="790"/>
        <pc:sldMkLst>
          <pc:docMk/>
          <pc:sldMk cId="2905567460" sldId="256"/>
        </pc:sldMkLst>
        <pc:spChg chg="mod">
          <ac:chgData name="Fake Test User" userId="SID-0" providerId="Test" clId="FakeClientId" dt="2021-08-17T08:53:25.267" v="3" actId="790"/>
          <ac:spMkLst>
            <pc:docMk/>
            <pc:sldMk cId="290556746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7T08:53:25.267" v="3" actId="790"/>
          <ac:spMkLst>
            <pc:docMk/>
            <pc:sldMk cId="2905567460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17T08:53:25.267" v="3" actId="790"/>
          <ac:spMkLst>
            <pc:docMk/>
            <pc:sldMk cId="2905567460" sldId="256"/>
            <ac:spMk id="4" creationId="{00000000-0000-0000-0000-000000000000}"/>
          </ac:spMkLst>
        </pc:spChg>
        <pc:spChg chg="mod">
          <ac:chgData name="Fake Test User" userId="SID-0" providerId="Test" clId="FakeClientId" dt="2021-08-17T08:53:25.267" v="3" actId="790"/>
          <ac:spMkLst>
            <pc:docMk/>
            <pc:sldMk cId="2905567460" sldId="256"/>
            <ac:spMk id="5" creationId="{00000000-0000-0000-0000-000000000000}"/>
          </ac:spMkLst>
        </pc:spChg>
        <pc:spChg chg="mod">
          <ac:chgData name="Fake Test User" userId="SID-0" providerId="Test" clId="FakeClientId" dt="2021-08-17T08:53:25.267" v="3" actId="790"/>
          <ac:spMkLst>
            <pc:docMk/>
            <pc:sldMk cId="2905567460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7T09:03:28.502" v="38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17T09:02:33.009" v="16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17T09:02:33.009" v="16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17T09:02:33.009" v="16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17T09:02:33.009" v="16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17T09:02:33.009" v="16" actId="790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Fake Test User" userId="SID-0" providerId="Test" clId="FakeClientId" dt="2021-08-17T09:02:33.009" v="16" actId="790"/>
          <ac:spMkLst>
            <pc:docMk/>
            <pc:sldMasterMk cId="0" sldId="2147483648"/>
            <ac:spMk id="8" creationId="{00000000-0000-0000-0000-000000000000}"/>
          </ac:spMkLst>
        </pc:spChg>
        <pc:spChg chg="mod">
          <ac:chgData name="Fake Test User" userId="SID-0" providerId="Test" clId="FakeClientId" dt="2021-08-17T09:02:33.009" v="16" actId="790"/>
          <ac:spMkLst>
            <pc:docMk/>
            <pc:sldMasterMk cId="0" sldId="2147483648"/>
            <ac:spMk id="9" creationId="{00000000-0000-0000-0000-000000000000}"/>
          </ac:spMkLst>
        </pc:spChg>
        <pc:sldLayoutChg chg="modSp mod">
          <pc:chgData name="Fake Test User" userId="SID-0" providerId="Test" clId="FakeClientId" dt="2021-08-17T09:02:37.339" v="18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17T09:02:37.339" v="18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9:02:37.339" v="18" actId="790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9:02:37.339" v="18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9:02:37.339" v="18" actId="790"/>
            <ac:spMkLst>
              <pc:docMk/>
              <pc:sldMasterMk cId="0" sldId="2147483648"/>
              <pc:sldLayoutMk cId="0" sldId="214748364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9:02:37.339" v="18" actId="790"/>
            <ac:spMkLst>
              <pc:docMk/>
              <pc:sldMasterMk cId="0" sldId="2147483648"/>
              <pc:sldLayoutMk cId="0" sldId="2147483649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7T09:02:37.339" v="18" actId="790"/>
            <ac:spMkLst>
              <pc:docMk/>
              <pc:sldMasterMk cId="0" sldId="2147483648"/>
              <pc:sldLayoutMk cId="0" sldId="2147483649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7T09:02:37.339" v="18" actId="790"/>
            <ac:spMkLst>
              <pc:docMk/>
              <pc:sldMasterMk cId="0" sldId="2147483648"/>
              <pc:sldLayoutMk cId="0" sldId="2147483649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9:02:52.748" v="20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17T09:02:52.748" v="20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9:02:52.748" v="20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9:02:52.748" v="20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9:02:52.748" v="20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9:02:52.748" v="20" actId="790"/>
            <ac:spMkLst>
              <pc:docMk/>
              <pc:sldMasterMk cId="0" sldId="2147483648"/>
              <pc:sldLayoutMk cId="0" sldId="214748365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9:02:56.572" v="22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17T09:02:56.572" v="22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9:02:56.572" v="22" actId="79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9:02:56.572" v="22" actId="790"/>
            <ac:spMkLst>
              <pc:docMk/>
              <pc:sldMasterMk cId="0" sldId="2147483648"/>
              <pc:sldLayoutMk cId="0" sldId="214748365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9:02:56.572" v="22" actId="790"/>
            <ac:spMkLst>
              <pc:docMk/>
              <pc:sldMasterMk cId="0" sldId="2147483648"/>
              <pc:sldLayoutMk cId="0" sldId="214748365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9:02:56.572" v="22" actId="790"/>
            <ac:spMkLst>
              <pc:docMk/>
              <pc:sldMasterMk cId="0" sldId="2147483648"/>
              <pc:sldLayoutMk cId="0" sldId="214748365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9:02:56.572" v="22" actId="790"/>
            <ac:spMkLst>
              <pc:docMk/>
              <pc:sldMasterMk cId="0" sldId="2147483648"/>
              <pc:sldLayoutMk cId="0" sldId="214748365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7T09:02:56.572" v="22" actId="790"/>
            <ac:spMkLst>
              <pc:docMk/>
              <pc:sldMasterMk cId="0" sldId="2147483648"/>
              <pc:sldLayoutMk cId="0" sldId="2147483651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9:03:00.434" v="24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17T09:03:00.434" v="24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9:03:00.434" v="24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9:03:00.434" v="24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9:03:00.434" v="24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9:03:00.434" v="24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9:03:00.434" v="24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9:03:04.871" v="26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17T09:03:04.871" v="26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9:03:04.871" v="26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9:03:04.871" v="26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9:03:04.871" v="26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9:03:04.871" v="26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9:03:04.871" v="26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9:03:04.871" v="26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9:03:04.871" v="26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9:03:08.652" v="2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17T09:03:08.652" v="2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9:03:08.652" v="2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9:03:08.652" v="2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9:03:08.652" v="28" actId="790"/>
            <ac:spMkLst>
              <pc:docMk/>
              <pc:sldMasterMk cId="0" sldId="2147483648"/>
              <pc:sldLayoutMk cId="0" sldId="214748365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9:03:12.548" v="30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17T09:03:12.548" v="30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9:03:12.548" v="30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9:03:12.548" v="30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9:03:12.548" v="30" actId="790"/>
            <ac:spMkLst>
              <pc:docMk/>
              <pc:sldMasterMk cId="0" sldId="2147483648"/>
              <pc:sldLayoutMk cId="0" sldId="2147483655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9:03:16.349" v="32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17T09:03:16.349" v="32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9:03:16.349" v="32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9:03:16.349" v="32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9:03:16.349" v="32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9:03:16.349" v="32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9:03:16.349" v="32" actId="790"/>
            <ac:spMkLst>
              <pc:docMk/>
              <pc:sldMasterMk cId="0" sldId="2147483648"/>
              <pc:sldLayoutMk cId="0" sldId="2147483656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9:03:16.349" v="32" actId="790"/>
            <ac:spMkLst>
              <pc:docMk/>
              <pc:sldMasterMk cId="0" sldId="2147483648"/>
              <pc:sldLayoutMk cId="0" sldId="2147483656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9:03:16.349" v="32" actId="790"/>
            <ac:spMkLst>
              <pc:docMk/>
              <pc:sldMasterMk cId="0" sldId="2147483648"/>
              <pc:sldLayoutMk cId="0" sldId="214748365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9:03:16.349" v="32" actId="790"/>
            <ac:spMkLst>
              <pc:docMk/>
              <pc:sldMasterMk cId="0" sldId="2147483648"/>
              <pc:sldLayoutMk cId="0" sldId="2147483656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9:03:20.338" v="34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17T09:03:20.338" v="34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9:03:20.338" v="34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9:03:20.338" v="34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9:03:20.338" v="34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9:03:20.338" v="34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9:03:20.338" v="34" actId="790"/>
            <ac:spMkLst>
              <pc:docMk/>
              <pc:sldMasterMk cId="0" sldId="2147483648"/>
              <pc:sldLayoutMk cId="0" sldId="2147483657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9:03:20.338" v="34" actId="790"/>
            <ac:spMkLst>
              <pc:docMk/>
              <pc:sldMasterMk cId="0" sldId="2147483648"/>
              <pc:sldLayoutMk cId="0" sldId="2147483657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9:03:20.338" v="34" actId="790"/>
            <ac:spMkLst>
              <pc:docMk/>
              <pc:sldMasterMk cId="0" sldId="2147483648"/>
              <pc:sldLayoutMk cId="0" sldId="2147483657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9:03:24.413" v="36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17T09:03:24.413" v="36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9:03:24.413" v="36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9:03:24.413" v="36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9:03:24.413" v="36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9:03:24.413" v="36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9:03:28.502" v="38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17T09:03:28.502" v="38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9:03:28.502" v="38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9:03:28.502" v="38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9:03:28.502" v="38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9:03:28.502" v="38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9:03:28.502" v="38" actId="790"/>
            <ac:spMkLst>
              <pc:docMk/>
              <pc:sldMasterMk cId="0" sldId="2147483648"/>
              <pc:sldLayoutMk cId="0" sldId="214748365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9:03:28.502" v="38" actId="790"/>
            <ac:spMkLst>
              <pc:docMk/>
              <pc:sldMasterMk cId="0" sldId="2147483648"/>
              <pc:sldLayoutMk cId="0" sldId="2147483659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32A51238-240F-4A7B-8BCA-24B3DE6055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334BEFA-AACC-48F8-888C-0B5E3BB190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FB2DF-334F-4CD0-A9F9-1D302AB1EBAE}" type="datetimeFigureOut">
              <a:rPr lang="nb-NO" smtClean="0"/>
              <a:t>17.08.2021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0639E6F-AE68-44E6-9CFE-E31CF07F02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D1FBF92-5A5F-4A47-8C6C-0C0EB3E513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09C27-E583-447B-9AC2-9EA5499997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2136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6D122-44F9-4800-9129-B46398C530D4}" type="datetimeFigureOut">
              <a:rPr lang="nb-NO" noProof="0" smtClean="0"/>
              <a:t>17.08.2021</a:t>
            </a:fld>
            <a:endParaRPr lang="nb-NO" noProof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6985E-8F8B-4013-8B8C-F706760C4889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57516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56985E-8F8B-4013-8B8C-F706760C488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971370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E06CC3-03B6-43CD-A478-0CAE9033D37F}" type="datetime1">
              <a:rPr lang="nb-NO" noProof="0" smtClean="0"/>
              <a:t>17.08.2021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4EA7543-9AAE-4E9F-B28C-4FCCFD07D42B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8" name="Rektangel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b-NO" noProof="0"/>
              <a:t>Klikk for å redigere undertittelstil i malen</a:t>
            </a:r>
          </a:p>
        </p:txBody>
      </p:sp>
      <p:sp>
        <p:nvSpPr>
          <p:cNvPr id="10" name="Plassholder for dato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AACC7FF8-E508-40FF-BC5D-6FE01A4232C3}" type="datetime1">
              <a:rPr lang="nb-NO" noProof="0" smtClean="0"/>
              <a:t>17.08.2021</a:t>
            </a:fld>
            <a:endParaRPr lang="nb-NO" noProof="0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 rtl="0"/>
            <a:fld id="{F7886C9C-DC18-4195-8FD5-A50AA931D419}" type="slidenum">
              <a:rPr lang="nb-NO" noProof="0" smtClean="0"/>
              <a:pPr algn="r"/>
              <a:t>‹#›</a:t>
            </a:fld>
            <a:endParaRPr lang="nb-NO" noProof="0"/>
          </a:p>
        </p:txBody>
      </p:sp>
      <p:sp>
        <p:nvSpPr>
          <p:cNvPr id="12" name="Plassholder for bunntekst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13" name="Tittel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 rtlCol="0"/>
          <a:lstStyle>
            <a:lvl1pPr algn="r">
              <a:defRPr sz="4200" spc="150" baseline="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8" name="Rektangel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76E592-2FAC-4BF4-830C-A7751BB9EFE6}" type="datetime1">
              <a:rPr lang="nb-NO" noProof="0" smtClean="0"/>
              <a:t>17.08.2021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F7886C9C-DC18-4195-8FD5-A50AA931D419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3EBA22-886D-4864-BCCF-7BA3FED06BDF}" type="datetime1">
              <a:rPr lang="nb-NO" noProof="0" smtClean="0"/>
              <a:t>17.08.2021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8" name="Rektangel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rtlCol="0"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EDA6F70C-5804-4BD8-8C83-D37975629BE7}" type="datetime1">
              <a:rPr lang="nb-NO" noProof="0" smtClean="0"/>
              <a:t>17.08.2021</a:t>
            </a:fld>
            <a:endParaRPr lang="nb-NO" noProof="0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 rtl="0"/>
            <a:fld id="{F7886C9C-DC18-4195-8FD5-A50AA931D419}" type="slidenum">
              <a:rPr lang="nb-NO" noProof="0" smtClean="0"/>
              <a:pPr algn="r"/>
              <a:t>‹#›</a:t>
            </a:fld>
            <a:endParaRPr lang="nb-NO" noProof="0"/>
          </a:p>
        </p:txBody>
      </p:sp>
      <p:sp>
        <p:nvSpPr>
          <p:cNvPr id="11" name="Plassholder for bunntekst 1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12" name="Tittel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 rtlCol="0"/>
          <a:lstStyle>
            <a:lvl1pPr algn="r">
              <a:defRPr sz="4200" spc="150" baseline="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2B80CA-07B8-4F26-9183-DE35EFB63D36}" type="datetime1">
              <a:rPr lang="nb-NO" noProof="0" smtClean="0"/>
              <a:t>17.08.2021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8F0833-4EEC-4CFD-8BFD-8CB5E2656EDB}" type="datetime1">
              <a:rPr lang="nb-NO" noProof="0" smtClean="0"/>
              <a:t>17.08.2021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362E56-535D-4F42-8F48-5CFDC9E18FE8}" type="datetime1">
              <a:rPr lang="nb-NO" noProof="0" smtClean="0"/>
              <a:t>17.08.2021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78DD5C-2B99-4D0B-9511-0086107C1FC7}" type="datetime1">
              <a:rPr lang="nb-NO" noProof="0" smtClean="0"/>
              <a:t>17.08.2021</a:t>
            </a:fld>
            <a:endParaRPr lang="nb-NO" noProof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bilde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8" name="Rektangel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 useBgFill="1">
        <p:nvSpPr>
          <p:cNvPr id="9" name="Rektangel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 rtlCol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6DB9B6-34D6-421A-AC78-4AC2D3DC6310}" type="datetime1">
              <a:rPr lang="nb-NO" noProof="0" smtClean="0"/>
              <a:t>17.08.2021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F7886C9C-DC18-4195-8FD5-A50AA931D419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11" name="Tittel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rtlCol="0" anchor="b"/>
          <a:lstStyle>
            <a:lvl1pPr algn="l">
              <a:defRPr sz="2000" spc="150" baseline="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bilde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 useBgFill="1">
        <p:nvSpPr>
          <p:cNvPr id="9" name="Rektangel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 hasCustomPrompt="1"/>
          </p:nvPr>
        </p:nvSpPr>
        <p:spPr>
          <a:xfrm>
            <a:off x="152400" y="152400"/>
            <a:ext cx="6705600" cy="6553200"/>
          </a:xfrm>
        </p:spPr>
        <p:txBody>
          <a:bodyPr rtlCol="0"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 rtlCol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1994EA-3728-4957-9014-AF15143138CB}" type="datetime1">
              <a:rPr lang="nb-NO" noProof="0" smtClean="0"/>
              <a:t>17.08.2021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rtlCol="0"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8" name="Rektangel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rtl="0"/>
            <a:fld id="{D313A5CA-A663-47E9-8A57-4E7253777AA4}" type="datetime1">
              <a:rPr lang="nb-NO" noProof="0" smtClean="0"/>
              <a:t>17.08.2021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 rtl="0"/>
            <a:fld id="{F7886C9C-DC18-4195-8FD5-A50AA931D419}" type="slidenum">
              <a:rPr lang="nb-NO" noProof="0" smtClean="0"/>
              <a:pPr algn="r"/>
              <a:t>‹#›</a:t>
            </a:fld>
            <a:endParaRPr lang="nb-NO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tel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944975-F309-4B16-AFFC-C00FEC86190B}" type="datetime1">
              <a:rPr lang="nb-NO" smtClean="0"/>
              <a:t>17.08.2021</a:t>
            </a:fld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rtl="0"/>
            <a:fld id="{F7886C9C-DC18-4195-8FD5-A50AA931D419}" type="slidenum">
              <a:rPr lang="nb-NO" smtClean="0"/>
              <a:pPr algn="r"/>
              <a:t>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556746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Rutenett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Grid</ap:Template>
  <ap:TotalTime>13</ap:TotalTime>
  <ap:Words>3</ap:Words>
  <ap:PresentationFormat>Skjermfremvisning 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ap:HeadingPairs>
  <ap:TitlesOfParts>
    <vt:vector baseType="lpstr" size="6">
      <vt:lpstr>Calibri</vt:lpstr>
      <vt:lpstr>Franklin Gothic Medium</vt:lpstr>
      <vt:lpstr>Wingdings</vt:lpstr>
      <vt:lpstr>Wingdings 2</vt:lpstr>
      <vt:lpstr>Rutenett</vt:lpstr>
      <vt:lpstr>PowerPoint-presentasjon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2014-09-16T21:35:33Z</dcterms:created>
  <dcterms:modified xsi:type="dcterms:W3CDTF">2021-08-17T09:03:54Z</dcterms:modified>
</cp:coreProperties>
</file>