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52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5T16:33:16.173" v="28" actId="790"/>
      <pc:docMkLst>
        <pc:docMk/>
      </pc:docMkLst>
      <pc:sldChg chg="modSp mod modNotes">
        <pc:chgData name="Fake Test User" userId="SID-0" providerId="Test" clId="FakeClientId" dt="2021-08-05T16:33:05.532" v="26" actId="790"/>
        <pc:sldMkLst>
          <pc:docMk/>
          <pc:sldMk cId="2028195316" sldId="256"/>
        </pc:sldMkLst>
        <pc:spChg chg="mod">
          <ac:chgData name="Fake Test User" userId="SID-0" providerId="Test" clId="FakeClientId" dt="2021-08-05T16:30:20.505" v="0" actId="790"/>
          <ac:spMkLst>
            <pc:docMk/>
            <pc:sldMk cId="2028195316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5T16:30:20.505" v="0" actId="790"/>
          <ac:spMkLst>
            <pc:docMk/>
            <pc:sldMk cId="202819531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5T16:33:00.221" v="25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5T16:31:03.695" v="2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05T16:31:03.695" v="2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05T16:31:03.695" v="2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05T16:31:03.695" v="2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05T16:31:03.695" v="2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05T16:31:03.695" v="2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05T16:31:03.695" v="2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05T16:31:03.695" v="2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05T16:31:03.695" v="2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05T16:31:03.695" v="2" actId="790"/>
          <ac:spMkLst>
            <pc:docMk/>
            <pc:sldMasterMk cId="0" sldId="2147483660"/>
            <ac:spMk id="15" creationId="{00000000-0000-0000-0000-000000000000}"/>
          </ac:spMkLst>
        </pc:spChg>
        <pc:spChg chg="mod">
          <ac:chgData name="Fake Test User" userId="SID-0" providerId="Test" clId="FakeClientId" dt="2021-08-05T16:31:03.695" v="2" actId="790"/>
          <ac:spMkLst>
            <pc:docMk/>
            <pc:sldMasterMk cId="0" sldId="2147483660"/>
            <ac:spMk id="16" creationId="{00000000-0000-0000-0000-000000000000}"/>
          </ac:spMkLst>
        </pc:spChg>
        <pc:spChg chg="mod">
          <ac:chgData name="Fake Test User" userId="SID-0" providerId="Test" clId="FakeClientId" dt="2021-08-05T16:31:03.695" v="2" actId="790"/>
          <ac:spMkLst>
            <pc:docMk/>
            <pc:sldMasterMk cId="0" sldId="2147483660"/>
            <ac:spMk id="17" creationId="{00000000-0000-0000-0000-000000000000}"/>
          </ac:spMkLst>
        </pc:spChg>
        <pc:spChg chg="mod">
          <ac:chgData name="Fake Test User" userId="SID-0" providerId="Test" clId="FakeClientId" dt="2021-08-05T16:31:03.695" v="2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05T16:31:03.695" v="2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05T16:31:15.370" v="4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5T16:31:15.370" v="4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16:31:15.370" v="4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16:31:15.370" v="4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05T16:31:15.370" v="4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05T16:31:15.370" v="4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  <pc:spChg chg="mod">
            <ac:chgData name="Fake Test User" userId="SID-0" providerId="Test" clId="FakeClientId" dt="2021-08-05T16:31:15.370" v="4" actId="790"/>
            <ac:spMkLst>
              <pc:docMk/>
              <pc:sldMasterMk cId="0" sldId="2147483660"/>
              <pc:sldLayoutMk cId="0" sldId="2147483661"/>
              <ac:spMk id="32" creationId="{00000000-0000-0000-0000-000000000000}"/>
            </ac:spMkLst>
          </pc:spChg>
          <pc:spChg chg="mod">
            <ac:chgData name="Fake Test User" userId="SID-0" providerId="Test" clId="FakeClientId" dt="2021-08-05T16:31:15.370" v="4" actId="790"/>
            <ac:spMkLst>
              <pc:docMk/>
              <pc:sldMasterMk cId="0" sldId="2147483660"/>
              <pc:sldLayoutMk cId="0" sldId="2147483661"/>
              <ac:spMk id="39" creationId="{00000000-0000-0000-0000-000000000000}"/>
            </ac:spMkLst>
          </pc:spChg>
          <pc:spChg chg="mod">
            <ac:chgData name="Fake Test User" userId="SID-0" providerId="Test" clId="FakeClientId" dt="2021-08-05T16:31:15.370" v="4" actId="790"/>
            <ac:spMkLst>
              <pc:docMk/>
              <pc:sldMasterMk cId="0" sldId="2147483660"/>
              <pc:sldLayoutMk cId="0" sldId="2147483661"/>
              <ac:spMk id="40" creationId="{00000000-0000-0000-0000-000000000000}"/>
            </ac:spMkLst>
          </pc:spChg>
          <pc:spChg chg="mod">
            <ac:chgData name="Fake Test User" userId="SID-0" providerId="Test" clId="FakeClientId" dt="2021-08-05T16:31:15.370" v="4" actId="790"/>
            <ac:spMkLst>
              <pc:docMk/>
              <pc:sldMasterMk cId="0" sldId="2147483660"/>
              <pc:sldLayoutMk cId="0" sldId="2147483661"/>
              <ac:spMk id="41" creationId="{00000000-0000-0000-0000-000000000000}"/>
            </ac:spMkLst>
          </pc:spChg>
          <pc:spChg chg="mod">
            <ac:chgData name="Fake Test User" userId="SID-0" providerId="Test" clId="FakeClientId" dt="2021-08-05T16:31:15.370" v="4" actId="790"/>
            <ac:spMkLst>
              <pc:docMk/>
              <pc:sldMasterMk cId="0" sldId="2147483660"/>
              <pc:sldLayoutMk cId="0" sldId="2147483661"/>
              <ac:spMk id="42" creationId="{00000000-0000-0000-0000-000000000000}"/>
            </ac:spMkLst>
          </pc:spChg>
          <pc:spChg chg="mod">
            <ac:chgData name="Fake Test User" userId="SID-0" providerId="Test" clId="FakeClientId" dt="2021-08-05T16:31:15.370" v="4" actId="790"/>
            <ac:spMkLst>
              <pc:docMk/>
              <pc:sldMasterMk cId="0" sldId="2147483660"/>
              <pc:sldLayoutMk cId="0" sldId="2147483661"/>
              <ac:spMk id="56" creationId="{00000000-0000-0000-0000-000000000000}"/>
            </ac:spMkLst>
          </pc:spChg>
          <pc:spChg chg="mod">
            <ac:chgData name="Fake Test User" userId="SID-0" providerId="Test" clId="FakeClientId" dt="2021-08-05T16:31:15.370" v="4" actId="790"/>
            <ac:spMkLst>
              <pc:docMk/>
              <pc:sldMasterMk cId="0" sldId="2147483660"/>
              <pc:sldLayoutMk cId="0" sldId="2147483661"/>
              <ac:spMk id="65" creationId="{00000000-0000-0000-0000-000000000000}"/>
            </ac:spMkLst>
          </pc:spChg>
          <pc:spChg chg="mod">
            <ac:chgData name="Fake Test User" userId="SID-0" providerId="Test" clId="FakeClientId" dt="2021-08-05T16:31:15.370" v="4" actId="790"/>
            <ac:spMkLst>
              <pc:docMk/>
              <pc:sldMasterMk cId="0" sldId="2147483660"/>
              <pc:sldLayoutMk cId="0" sldId="2147483661"/>
              <ac:spMk id="66" creationId="{00000000-0000-0000-0000-000000000000}"/>
            </ac:spMkLst>
          </pc:spChg>
          <pc:spChg chg="mod">
            <ac:chgData name="Fake Test User" userId="SID-0" providerId="Test" clId="FakeClientId" dt="2021-08-05T16:31:15.370" v="4" actId="790"/>
            <ac:spMkLst>
              <pc:docMk/>
              <pc:sldMasterMk cId="0" sldId="2147483660"/>
              <pc:sldLayoutMk cId="0" sldId="2147483661"/>
              <ac:spMk id="6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6:31:25.046" v="6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5T16:31:25.046" v="6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6:31:25.046" v="6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6:31:25.046" v="6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6:31:25.046" v="6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6:31:25.046" v="6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6:31:55.217" v="9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23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24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26" creationId="{00000000-0000-0000-0000-000000000000}"/>
            </ac:spMkLst>
          </pc:spChg>
          <pc:spChg chg="mod">
            <ac:chgData name="Fake Test User" userId="SID-0" providerId="Test" clId="FakeClientId" dt="2021-08-05T16:31:55.217" v="9" actId="790"/>
            <ac:spMkLst>
              <pc:docMk/>
              <pc:sldMasterMk cId="0" sldId="2147483660"/>
              <pc:sldLayoutMk cId="0" sldId="2147483663"/>
              <ac:spMk id="2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6:32:03.289" v="11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5T16:32:03.289" v="11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6:32:03.289" v="11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6:32:03.289" v="11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6:32:03.289" v="11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6:32:03.289" v="11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6:32:03.289" v="11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6:32:12.341" v="13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5T16:32:12.341" v="13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6:32:12.341" v="13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6:32:12.341" v="13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6:32:12.341" v="13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6:32:12.341" v="13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6:32:12.341" v="13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16:32:12.341" v="13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16:32:12.341" v="13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16:32:12.341" v="13" actId="790"/>
            <ac:spMkLst>
              <pc:docMk/>
              <pc:sldMasterMk cId="0" sldId="2147483660"/>
              <pc:sldLayoutMk cId="0" sldId="214748366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5T16:32:12.341" v="13" actId="790"/>
            <ac:spMkLst>
              <pc:docMk/>
              <pc:sldMasterMk cId="0" sldId="2147483660"/>
              <pc:sldLayoutMk cId="0" sldId="2147483665"/>
              <ac:spMk id="17" creationId="{00000000-0000-0000-0000-000000000000}"/>
            </ac:spMkLst>
          </pc:spChg>
          <pc:spChg chg="mod">
            <ac:chgData name="Fake Test User" userId="SID-0" providerId="Test" clId="FakeClientId" dt="2021-08-05T16:32:12.341" v="13" actId="790"/>
            <ac:spMkLst>
              <pc:docMk/>
              <pc:sldMasterMk cId="0" sldId="2147483660"/>
              <pc:sldLayoutMk cId="0" sldId="2147483665"/>
              <ac:spMk id="18" creationId="{00000000-0000-0000-0000-000000000000}"/>
            </ac:spMkLst>
          </pc:spChg>
          <pc:spChg chg="mod">
            <ac:chgData name="Fake Test User" userId="SID-0" providerId="Test" clId="FakeClientId" dt="2021-08-05T16:32:12.341" v="13" actId="790"/>
            <ac:spMkLst>
              <pc:docMk/>
              <pc:sldMasterMk cId="0" sldId="2147483660"/>
              <pc:sldLayoutMk cId="0" sldId="2147483665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5T16:32:12.341" v="13" actId="790"/>
            <ac:spMkLst>
              <pc:docMk/>
              <pc:sldMasterMk cId="0" sldId="2147483660"/>
              <pc:sldLayoutMk cId="0" sldId="2147483665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5T16:32:12.341" v="13" actId="790"/>
            <ac:spMkLst>
              <pc:docMk/>
              <pc:sldMasterMk cId="0" sldId="2147483660"/>
              <pc:sldLayoutMk cId="0" sldId="2147483665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5T16:32:12.341" v="13" actId="790"/>
            <ac:spMkLst>
              <pc:docMk/>
              <pc:sldMasterMk cId="0" sldId="2147483660"/>
              <pc:sldLayoutMk cId="0" sldId="2147483665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5T16:32:12.341" v="13" actId="790"/>
            <ac:spMkLst>
              <pc:docMk/>
              <pc:sldMasterMk cId="0" sldId="2147483660"/>
              <pc:sldLayoutMk cId="0" sldId="2147483665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5T16:32:12.341" v="13" actId="790"/>
            <ac:spMkLst>
              <pc:docMk/>
              <pc:sldMasterMk cId="0" sldId="2147483660"/>
              <pc:sldLayoutMk cId="0" sldId="2147483665"/>
              <ac:spMk id="29" creationId="{00000000-0000-0000-0000-000000000000}"/>
            </ac:spMkLst>
          </pc:spChg>
          <pc:spChg chg="mod">
            <ac:chgData name="Fake Test User" userId="SID-0" providerId="Test" clId="FakeClientId" dt="2021-08-05T16:32:12.341" v="13" actId="790"/>
            <ac:spMkLst>
              <pc:docMk/>
              <pc:sldMasterMk cId="0" sldId="2147483660"/>
              <pc:sldLayoutMk cId="0" sldId="2147483665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6:32:18.591" v="15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5T16:32:18.591" v="15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6:32:18.591" v="15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6:32:18.591" v="15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6:32:18.591" v="15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6:32:24.820" v="16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5T16:32:24.820" v="16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6:32:24.820" v="16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6:32:24.820" v="16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6:32:31.335" v="18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5T16:32:31.335" v="18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6:32:31.335" v="18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6:32:31.335" v="18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6:32:31.335" v="18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6:32:31.335" v="18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6:32:31.335" v="18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6:32:41.623" v="20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5T16:32:41.623" v="20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6:32:41.623" v="20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6:32:41.623" v="20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6:32:41.623" v="20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6:32:41.623" v="20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6:32:41.623" v="20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16:32:41.623" v="20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6:32:53.676" v="23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05T16:32:53.676" v="23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6:32:53.676" v="23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6:32:53.676" v="23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6:32:53.676" v="23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6:32:53.676" v="23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6:33:00.221" v="2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5T16:33:00.221" v="2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6:33:00.221" v="2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6:33:00.221" v="2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6:33:00.221" v="2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6:33:00.221" v="2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B54238AF-F7BA-4E56-938C-00D4466363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6DBE7E3-1847-4F70-B65B-8034927168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1FE62-44E5-40FE-816E-16AE157124E0}" type="datetime1">
              <a:rPr lang="nb-NO" smtClean="0"/>
              <a:t>06.08.2021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BB5922-B9E9-4DD8-B040-7072C254BB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98F678A-2E1F-46FD-BD28-B657E2B5B1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89A75-D8A2-44B1-8B3D-461A23134D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5419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F03E-2409-48B2-B8E0-A594DA2E37B7}" type="datetime1">
              <a:rPr lang="nb-NO" smtClean="0"/>
              <a:pPr/>
              <a:t>06.08.2021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F9C81-6924-4085-B216-973E02FC70B9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4151656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F9C81-6924-4085-B216-973E02FC70B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263848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  <a:endParaRPr kumimoji="0" lang="nb-NO" noProof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nb-NO" noProof="0"/>
              <a:t>Klikk for å redigere tekststiler i malen</a:t>
            </a:r>
          </a:p>
          <a:p>
            <a:pPr lvl="1" rtl="0" eaLnBrk="1" latinLnBrk="0" hangingPunct="1"/>
            <a:r>
              <a:rPr lang="nb-NO" noProof="0"/>
              <a:t>Andre nivå</a:t>
            </a:r>
          </a:p>
          <a:p>
            <a:pPr lvl="2" rtl="0" eaLnBrk="1" latinLnBrk="0" hangingPunct="1"/>
            <a:r>
              <a:rPr lang="nb-NO" noProof="0"/>
              <a:t>Tredje nivå</a:t>
            </a:r>
          </a:p>
          <a:p>
            <a:pPr lvl="3" rtl="0" eaLnBrk="1" latinLnBrk="0" hangingPunct="1"/>
            <a:r>
              <a:rPr lang="nb-NO" noProof="0"/>
              <a:t>Fjerde nivå</a:t>
            </a:r>
          </a:p>
          <a:p>
            <a:pPr lvl="4" rtl="0" eaLnBrk="1" latinLnBrk="0" hangingPunct="1"/>
            <a:r>
              <a:rPr lang="nb-NO" noProof="0"/>
              <a:t>Femte nivå</a:t>
            </a:r>
            <a:endParaRPr kumimoji="0" lang="nb-NO" noProof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26F2F89-775A-4041-9E32-FA89250E4A68}" type="datetime1">
              <a:rPr lang="nb-NO" noProof="0" smtClean="0"/>
              <a:t>06.08.2021</a:t>
            </a:fld>
            <a:endParaRPr lang="nb-NO" sz="1100" noProof="0">
              <a:solidFill>
                <a:schemeClr val="tx2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nb-NO" sz="1100" noProof="0">
              <a:solidFill>
                <a:schemeClr val="tx2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nb-NO" noProof="0" smtClean="0"/>
              <a:pPr algn="l" eaLnBrk="1" latinLnBrk="0" hangingPunct="1"/>
              <a:t>‹#›</a:t>
            </a:fld>
            <a:endParaRPr kumimoji="0" lang="nb-NO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ssholder for dato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2B998F2-EC26-4B96-81E5-BFA5041DB86F}" type="datetime1">
              <a:rPr lang="nb-NO" noProof="0" smtClean="0"/>
              <a:t>06.08.2021</a:t>
            </a:fld>
            <a:endParaRPr lang="nb-NO" sz="1100" noProof="0">
              <a:solidFill>
                <a:schemeClr val="tx2"/>
              </a:solidFill>
            </a:endParaRPr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nb-NO" sz="1100" noProof="0">
              <a:solidFill>
                <a:schemeClr val="tx2"/>
              </a:solidFill>
            </a:endParaRPr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nb-NO" noProof="0" smtClean="0"/>
              <a:pPr algn="l" eaLnBrk="1" latinLnBrk="0" hangingPunct="1"/>
              <a:t>‹#›</a:t>
            </a:fld>
            <a:endParaRPr kumimoji="0" lang="nb-NO" sz="1200" noProof="0">
              <a:solidFill>
                <a:schemeClr val="tx2"/>
              </a:solidFill>
            </a:endParaRPr>
          </a:p>
        </p:txBody>
      </p:sp>
      <p:sp>
        <p:nvSpPr>
          <p:cNvPr id="32" name="Rektangel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39" name="Rektangel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40" name="Rektangel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41" name="Rektangel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42" name="Rektangel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 rtlCol="0"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pPr rtl="0"/>
            <a:r>
              <a:rPr lang="nb-NO" noProof="0"/>
              <a:t>Klikk for å redigere tittelstil</a:t>
            </a:r>
            <a:endParaRPr kumimoji="0" lang="nb-NO" noProof="0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rtlCol="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nb-NO" noProof="0"/>
              <a:t>Klikk for å redigere undertittelstil i malen</a:t>
            </a:r>
            <a:endParaRPr kumimoji="0" lang="nb-NO" noProof="0"/>
          </a:p>
        </p:txBody>
      </p:sp>
      <p:sp>
        <p:nvSpPr>
          <p:cNvPr id="56" name="Rektangel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65" name="Rektangel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66" name="Rektangel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67" name="Rektangel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rtlCol="0" anchor="ctr"/>
          <a:lstStyle/>
          <a:p>
            <a:pPr rtl="0"/>
            <a:r>
              <a:rPr lang="nb-NO" noProof="0"/>
              <a:t>Klikk for å redigere tittelstil</a:t>
            </a:r>
            <a:endParaRPr kumimoji="0" lang="nb-NO" noProof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nb-NO" noProof="0"/>
              <a:t>Klikk for å redigere tekststiler i malen</a:t>
            </a:r>
          </a:p>
          <a:p>
            <a:pPr lvl="1" rtl="0" eaLnBrk="1" latinLnBrk="0" hangingPunct="1"/>
            <a:r>
              <a:rPr lang="nb-NO" noProof="0"/>
              <a:t>Andre nivå</a:t>
            </a:r>
          </a:p>
          <a:p>
            <a:pPr lvl="2" rtl="0" eaLnBrk="1" latinLnBrk="0" hangingPunct="1"/>
            <a:r>
              <a:rPr lang="nb-NO" noProof="0"/>
              <a:t>Tredje nivå</a:t>
            </a:r>
          </a:p>
          <a:p>
            <a:pPr lvl="3" rtl="0" eaLnBrk="1" latinLnBrk="0" hangingPunct="1"/>
            <a:r>
              <a:rPr lang="nb-NO" noProof="0"/>
              <a:t>Fjerde nivå</a:t>
            </a:r>
          </a:p>
          <a:p>
            <a:pPr lvl="4" rtl="0" eaLnBrk="1" latinLnBrk="0" hangingPunct="1"/>
            <a:r>
              <a:rPr lang="nb-NO" noProof="0"/>
              <a:t>Femte nivå</a:t>
            </a:r>
            <a:endParaRPr kumimoji="0" lang="nb-NO" noProof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85DC097-F722-432F-83A8-1EFD5FD2DFAA}" type="datetime1">
              <a:rPr lang="nb-NO" noProof="0" smtClean="0"/>
              <a:t>06.08.2021</a:t>
            </a:fld>
            <a:endParaRPr lang="nb-NO" sz="1100" noProof="0">
              <a:solidFill>
                <a:schemeClr val="tx2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nb-NO" sz="1100" noProof="0">
              <a:solidFill>
                <a:schemeClr val="tx2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nb-NO" noProof="0" smtClean="0"/>
              <a:pPr algn="l" eaLnBrk="1" latinLnBrk="0" hangingPunct="1"/>
              <a:t>‹#›</a:t>
            </a:fld>
            <a:endParaRPr kumimoji="0" lang="nb-NO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  <a:endParaRPr kumimoji="0" lang="nb-NO" noProof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nb-NO" noProof="0"/>
              <a:t>Klikk for å redigere tekststiler i malen</a:t>
            </a:r>
          </a:p>
          <a:p>
            <a:pPr lvl="1" rtl="0" eaLnBrk="1" latinLnBrk="0" hangingPunct="1"/>
            <a:r>
              <a:rPr lang="nb-NO" noProof="0"/>
              <a:t>Andre nivå</a:t>
            </a:r>
          </a:p>
          <a:p>
            <a:pPr lvl="2" rtl="0" eaLnBrk="1" latinLnBrk="0" hangingPunct="1"/>
            <a:r>
              <a:rPr lang="nb-NO" noProof="0"/>
              <a:t>Tredje nivå</a:t>
            </a:r>
          </a:p>
          <a:p>
            <a:pPr lvl="3" rtl="0" eaLnBrk="1" latinLnBrk="0" hangingPunct="1"/>
            <a:r>
              <a:rPr lang="nb-NO" noProof="0"/>
              <a:t>Fjerde nivå</a:t>
            </a:r>
          </a:p>
          <a:p>
            <a:pPr lvl="4" rtl="0" eaLnBrk="1" latinLnBrk="0" hangingPunct="1"/>
            <a:r>
              <a:rPr lang="nb-NO" noProof="0"/>
              <a:t>Femte nivå</a:t>
            </a:r>
            <a:endParaRPr kumimoji="0" lang="nb-NO" noProof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E488B16-9C64-4A32-ACE1-929C0941D45B}" type="datetime1">
              <a:rPr lang="nb-NO" noProof="0" smtClean="0"/>
              <a:t>06.08.2021</a:t>
            </a:fld>
            <a:endParaRPr lang="nb-NO" sz="1100" noProof="0">
              <a:solidFill>
                <a:schemeClr val="tx2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nb-NO" sz="1100" noProof="0">
              <a:solidFill>
                <a:schemeClr val="tx2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nb-NO" noProof="0" smtClean="0"/>
              <a:pPr algn="l" eaLnBrk="1" latinLnBrk="0" hangingPunct="1"/>
              <a:t>‹#›</a:t>
            </a:fld>
            <a:endParaRPr kumimoji="0" lang="nb-NO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ihånds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b-NO" noProof="0"/>
          </a:p>
        </p:txBody>
      </p:sp>
      <p:sp>
        <p:nvSpPr>
          <p:cNvPr id="15" name="Frihånds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b-NO" noProof="0"/>
          </a:p>
        </p:txBody>
      </p:sp>
      <p:sp>
        <p:nvSpPr>
          <p:cNvPr id="13" name="Frihånds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b-NO" noProof="0"/>
          </a:p>
        </p:txBody>
      </p:sp>
      <p:sp>
        <p:nvSpPr>
          <p:cNvPr id="16" name="Frihånds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b-NO" noProof="0"/>
          </a:p>
        </p:txBody>
      </p:sp>
      <p:sp>
        <p:nvSpPr>
          <p:cNvPr id="17" name="Frihånds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b-NO" noProof="0"/>
          </a:p>
        </p:txBody>
      </p:sp>
      <p:sp>
        <p:nvSpPr>
          <p:cNvPr id="18" name="Frihånds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b-NO" noProof="0"/>
          </a:p>
        </p:txBody>
      </p:sp>
      <p:sp>
        <p:nvSpPr>
          <p:cNvPr id="19" name="Frihånds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b-NO" noProof="0"/>
          </a:p>
        </p:txBody>
      </p:sp>
      <p:sp>
        <p:nvSpPr>
          <p:cNvPr id="20" name="Frihånds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b-NO" noProof="0"/>
          </a:p>
        </p:txBody>
      </p:sp>
      <p:sp>
        <p:nvSpPr>
          <p:cNvPr id="21" name="Frihånds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b-NO" noProof="0"/>
          </a:p>
        </p:txBody>
      </p:sp>
      <p:sp>
        <p:nvSpPr>
          <p:cNvPr id="22" name="Frihånds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b-NO" noProof="0"/>
          </a:p>
        </p:txBody>
      </p:sp>
      <p:sp>
        <p:nvSpPr>
          <p:cNvPr id="23" name="Frihånds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b-NO" noProof="0"/>
          </a:p>
        </p:txBody>
      </p:sp>
      <p:sp>
        <p:nvSpPr>
          <p:cNvPr id="24" name="Frihånds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b-NO" noProof="0"/>
          </a:p>
        </p:txBody>
      </p:sp>
      <p:sp>
        <p:nvSpPr>
          <p:cNvPr id="25" name="Frihånds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b-NO" noProof="0"/>
          </a:p>
        </p:txBody>
      </p:sp>
      <p:sp>
        <p:nvSpPr>
          <p:cNvPr id="26" name="Frihånds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b-NO" noProof="0"/>
          </a:p>
        </p:txBody>
      </p:sp>
      <p:sp>
        <p:nvSpPr>
          <p:cNvPr id="27" name="Frihånds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b-NO" noProof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rtlCol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2887014-A1C0-4FB8-A694-4479436CE2CC}" type="datetime1">
              <a:rPr lang="nb-NO" noProof="0" smtClean="0"/>
              <a:t>06.08.2021</a:t>
            </a:fld>
            <a:endParaRPr lang="nb-NO" sz="1100" noProof="0">
              <a:solidFill>
                <a:schemeClr val="tx2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nb-NO" sz="1100" noProof="0">
              <a:solidFill>
                <a:schemeClr val="tx2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nb-NO" noProof="0" smtClean="0"/>
              <a:pPr algn="l" eaLnBrk="1" latinLnBrk="0" hangingPunct="1"/>
              <a:t>‹#›</a:t>
            </a:fld>
            <a:endParaRPr kumimoji="0" lang="nb-NO" sz="1200" noProof="0">
              <a:solidFill>
                <a:schemeClr val="tx2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 rtlCol="0"/>
          <a:lstStyle>
            <a:lvl1pPr algn="l">
              <a:buNone/>
              <a:defRPr sz="3800" b="0" cap="none" spc="-150" baseline="0"/>
            </a:lvl1pPr>
            <a:extLst/>
          </a:lstStyle>
          <a:p>
            <a:pPr rtl="0"/>
            <a:r>
              <a:rPr lang="nb-NO" noProof="0"/>
              <a:t>Klikk for å redigere tittelstil</a:t>
            </a:r>
            <a:endParaRPr kumimoji="0" lang="nb-NO" noProof="0"/>
          </a:p>
        </p:txBody>
      </p:sp>
      <p:sp>
        <p:nvSpPr>
          <p:cNvPr id="8" name="Rektangel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9" name="Rektangel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10" name="Rektangel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11" name="Rektangel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12" name="Rektangel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  <a:endParaRPr kumimoji="0" lang="nb-NO" noProof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nb-NO" noProof="0"/>
              <a:t>Klikk for å redigere tekststiler i malen</a:t>
            </a:r>
          </a:p>
          <a:p>
            <a:pPr lvl="1" rtl="0" eaLnBrk="1" latinLnBrk="0" hangingPunct="1"/>
            <a:r>
              <a:rPr lang="nb-NO" noProof="0"/>
              <a:t>Andre nivå</a:t>
            </a:r>
          </a:p>
          <a:p>
            <a:pPr lvl="2" rtl="0" eaLnBrk="1" latinLnBrk="0" hangingPunct="1"/>
            <a:r>
              <a:rPr lang="nb-NO" noProof="0"/>
              <a:t>Tredje nivå</a:t>
            </a:r>
          </a:p>
          <a:p>
            <a:pPr lvl="3" rtl="0" eaLnBrk="1" latinLnBrk="0" hangingPunct="1"/>
            <a:r>
              <a:rPr lang="nb-NO" noProof="0"/>
              <a:t>Fjerde nivå</a:t>
            </a:r>
          </a:p>
          <a:p>
            <a:pPr lvl="4" rtl="0" eaLnBrk="1" latinLnBrk="0" hangingPunct="1"/>
            <a:r>
              <a:rPr lang="nb-NO" noProof="0"/>
              <a:t>Femte nivå</a:t>
            </a:r>
            <a:endParaRPr kumimoji="0" lang="nb-NO" noProof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nb-NO" noProof="0"/>
              <a:t>Klikk for å redigere tekststiler i malen</a:t>
            </a:r>
          </a:p>
          <a:p>
            <a:pPr lvl="1" rtl="0" eaLnBrk="1" latinLnBrk="0" hangingPunct="1"/>
            <a:r>
              <a:rPr lang="nb-NO" noProof="0"/>
              <a:t>Andre nivå</a:t>
            </a:r>
          </a:p>
          <a:p>
            <a:pPr lvl="2" rtl="0" eaLnBrk="1" latinLnBrk="0" hangingPunct="1"/>
            <a:r>
              <a:rPr lang="nb-NO" noProof="0"/>
              <a:t>Tredje nivå</a:t>
            </a:r>
          </a:p>
          <a:p>
            <a:pPr lvl="3" rtl="0" eaLnBrk="1" latinLnBrk="0" hangingPunct="1"/>
            <a:r>
              <a:rPr lang="nb-NO" noProof="0"/>
              <a:t>Fjerde nivå</a:t>
            </a:r>
          </a:p>
          <a:p>
            <a:pPr lvl="4" rtl="0" eaLnBrk="1" latinLnBrk="0" hangingPunct="1"/>
            <a:r>
              <a:rPr lang="nb-NO" noProof="0"/>
              <a:t>Femte nivå</a:t>
            </a:r>
            <a:endParaRPr kumimoji="0" lang="nb-NO" noProof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49C848E-E544-4DDB-8553-0F546086C1B4}" type="datetime1">
              <a:rPr lang="nb-NO" noProof="0" smtClean="0"/>
              <a:t>06.08.2021</a:t>
            </a:fld>
            <a:endParaRPr lang="nb-NO" sz="1100" noProof="0">
              <a:solidFill>
                <a:schemeClr val="tx2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nb-NO" sz="1100" noProof="0">
              <a:solidFill>
                <a:schemeClr val="tx2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nb-NO" noProof="0" smtClean="0"/>
              <a:pPr algn="l" eaLnBrk="1" latinLnBrk="0" hangingPunct="1"/>
              <a:t>‹#›</a:t>
            </a:fld>
            <a:endParaRPr kumimoji="0" lang="nb-NO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rtlCol="0" anchor="t"/>
          <a:lstStyle>
            <a:lvl1pPr>
              <a:defRPr sz="4000"/>
            </a:lvl1pPr>
            <a:extLst/>
          </a:lstStyle>
          <a:p>
            <a:pPr rtl="0"/>
            <a:r>
              <a:rPr lang="nb-NO" noProof="0"/>
              <a:t>Klikk for å redigere tittelstil</a:t>
            </a:r>
            <a:endParaRPr kumimoji="0" lang="nb-NO" noProof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rtlCol="0"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rtlCol="0"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nb-NO" noProof="0"/>
              <a:t>Klikk for å redigere tekststiler i malen</a:t>
            </a:r>
          </a:p>
          <a:p>
            <a:pPr lvl="1" rtl="0" eaLnBrk="1" latinLnBrk="0" hangingPunct="1"/>
            <a:r>
              <a:rPr lang="nb-NO" noProof="0"/>
              <a:t>Andre nivå</a:t>
            </a:r>
          </a:p>
          <a:p>
            <a:pPr lvl="2" rtl="0" eaLnBrk="1" latinLnBrk="0" hangingPunct="1"/>
            <a:r>
              <a:rPr lang="nb-NO" noProof="0"/>
              <a:t>Tredje nivå</a:t>
            </a:r>
          </a:p>
          <a:p>
            <a:pPr lvl="3" rtl="0" eaLnBrk="1" latinLnBrk="0" hangingPunct="1"/>
            <a:r>
              <a:rPr lang="nb-NO" noProof="0"/>
              <a:t>Fjerde nivå</a:t>
            </a:r>
          </a:p>
          <a:p>
            <a:pPr lvl="4" rtl="0" eaLnBrk="1" latinLnBrk="0" hangingPunct="1"/>
            <a:r>
              <a:rPr lang="nb-NO" noProof="0"/>
              <a:t>Femte nivå</a:t>
            </a:r>
            <a:endParaRPr kumimoji="0" lang="nb-NO" noProof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nb-NO" noProof="0"/>
              <a:t>Klikk for å redigere tekststiler i malen</a:t>
            </a:r>
          </a:p>
          <a:p>
            <a:pPr lvl="1" rtl="0" eaLnBrk="1" latinLnBrk="0" hangingPunct="1"/>
            <a:r>
              <a:rPr lang="nb-NO" noProof="0"/>
              <a:t>Andre nivå</a:t>
            </a:r>
          </a:p>
          <a:p>
            <a:pPr lvl="2" rtl="0" eaLnBrk="1" latinLnBrk="0" hangingPunct="1"/>
            <a:r>
              <a:rPr lang="nb-NO" noProof="0"/>
              <a:t>Tredje nivå</a:t>
            </a:r>
          </a:p>
          <a:p>
            <a:pPr lvl="3" rtl="0" eaLnBrk="1" latinLnBrk="0" hangingPunct="1"/>
            <a:r>
              <a:rPr lang="nb-NO" noProof="0"/>
              <a:t>Fjerde nivå</a:t>
            </a:r>
          </a:p>
          <a:p>
            <a:pPr lvl="4" rtl="0" eaLnBrk="1" latinLnBrk="0" hangingPunct="1"/>
            <a:r>
              <a:rPr lang="nb-NO" noProof="0"/>
              <a:t>Femte nivå</a:t>
            </a:r>
            <a:endParaRPr kumimoji="0" lang="nb-NO" noProof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60B95CC-D47F-4095-8634-C60FDB7C79CD}" type="datetime1">
              <a:rPr lang="nb-NO" noProof="0" smtClean="0"/>
              <a:t>06.08.2021</a:t>
            </a:fld>
            <a:endParaRPr lang="nb-NO" sz="1100" noProof="0">
              <a:solidFill>
                <a:schemeClr val="tx2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nb-NO" sz="1100" noProof="0">
              <a:solidFill>
                <a:schemeClr val="tx2"/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nb-NO" noProof="0" smtClean="0"/>
              <a:pPr algn="l" eaLnBrk="1" latinLnBrk="0" hangingPunct="1"/>
              <a:t>‹#›</a:t>
            </a:fld>
            <a:endParaRPr kumimoji="0" lang="nb-NO" sz="1200" noProof="0">
              <a:solidFill>
                <a:schemeClr val="tx2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17" name="Rektangel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18" name="Rektangel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19" name="Rektangel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20" name="Rektangel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21" name="Rektangel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22" name="Rektangel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29" name="Rektangel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30" name="Rektangel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 rtlCol="0"/>
          <a:lstStyle>
            <a:lvl1pPr>
              <a:defRPr sz="4000" cap="none" baseline="0"/>
            </a:lvl1pPr>
            <a:extLst/>
          </a:lstStyle>
          <a:p>
            <a:pPr rtl="0"/>
            <a:r>
              <a:rPr lang="nb-NO" noProof="0"/>
              <a:t>Klikk for å redigere tittelstil</a:t>
            </a:r>
            <a:endParaRPr kumimoji="0"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DDD40C9-94BF-442B-AA77-AC71485F87B1}" type="datetime1">
              <a:rPr lang="nb-NO" noProof="0" smtClean="0"/>
              <a:t>06.08.2021</a:t>
            </a:fld>
            <a:endParaRPr lang="nb-NO" sz="1100" noProof="0">
              <a:solidFill>
                <a:schemeClr val="tx2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nb-NO" sz="1100" noProof="0">
              <a:solidFill>
                <a:schemeClr val="tx2"/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nb-NO" noProof="0" smtClean="0"/>
              <a:pPr algn="l" eaLnBrk="1" latinLnBrk="0" hangingPunct="1"/>
              <a:t>‹#›</a:t>
            </a:fld>
            <a:endParaRPr kumimoji="0" lang="nb-NO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5727A99-664B-46E8-8BB8-14DF41206971}" type="datetime1">
              <a:rPr lang="nb-NO" noProof="0" smtClean="0"/>
              <a:t>06.08.2021</a:t>
            </a:fld>
            <a:endParaRPr lang="nb-NO" sz="1100" noProof="0">
              <a:solidFill>
                <a:schemeClr val="tx2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nb-NO" sz="1100" noProof="0">
              <a:solidFill>
                <a:schemeClr val="tx2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nb-NO" noProof="0" smtClean="0"/>
              <a:pPr algn="l" eaLnBrk="1" latinLnBrk="0" hangingPunct="1"/>
              <a:t>‹#›</a:t>
            </a:fld>
            <a:endParaRPr kumimoji="0" lang="nb-NO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rtlCol="0" anchor="ctr"/>
          <a:lstStyle>
            <a:lvl1pPr algn="l">
              <a:buNone/>
              <a:defRPr sz="3600" b="0"/>
            </a:lvl1pPr>
            <a:extLst/>
          </a:lstStyle>
          <a:p>
            <a:pPr rtl="0"/>
            <a:r>
              <a:rPr lang="nb-NO" noProof="0"/>
              <a:t>Klikk for å redigere tittelstil</a:t>
            </a:r>
            <a:endParaRPr kumimoji="0" lang="nb-NO" noProof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 rtlCol="0"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nb-NO" noProof="0"/>
              <a:t>Klikk for å redigere tekststiler i malen</a:t>
            </a:r>
          </a:p>
          <a:p>
            <a:pPr lvl="1" rtl="0" eaLnBrk="1" latinLnBrk="0" hangingPunct="1"/>
            <a:r>
              <a:rPr lang="nb-NO" noProof="0"/>
              <a:t>Andre nivå</a:t>
            </a:r>
          </a:p>
          <a:p>
            <a:pPr lvl="2" rtl="0" eaLnBrk="1" latinLnBrk="0" hangingPunct="1"/>
            <a:r>
              <a:rPr lang="nb-NO" noProof="0"/>
              <a:t>Tredje nivå</a:t>
            </a:r>
          </a:p>
          <a:p>
            <a:pPr lvl="3" rtl="0" eaLnBrk="1" latinLnBrk="0" hangingPunct="1"/>
            <a:r>
              <a:rPr lang="nb-NO" noProof="0"/>
              <a:t>Fjerde nivå</a:t>
            </a:r>
          </a:p>
          <a:p>
            <a:pPr lvl="4" rtl="0" eaLnBrk="1" latinLnBrk="0" hangingPunct="1"/>
            <a:r>
              <a:rPr lang="nb-NO" noProof="0"/>
              <a:t>Femte nivå</a:t>
            </a:r>
            <a:endParaRPr kumimoji="0" lang="nb-NO" noProof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9E2DAF9-389A-4853-ADA0-91B2F9AE978E}" type="datetime1">
              <a:rPr lang="nb-NO" noProof="0" smtClean="0"/>
              <a:t>06.08.2021</a:t>
            </a:fld>
            <a:endParaRPr lang="nb-NO" sz="1100" noProof="0">
              <a:solidFill>
                <a:schemeClr val="tx2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nb-NO" sz="1100" noProof="0">
              <a:solidFill>
                <a:schemeClr val="tx2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nb-NO" noProof="0" smtClean="0"/>
              <a:pPr algn="l" eaLnBrk="1" latinLnBrk="0" hangingPunct="1"/>
              <a:t>‹#›</a:t>
            </a:fld>
            <a:endParaRPr kumimoji="0" lang="nb-NO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cxnSp>
        <p:nvCxnSpPr>
          <p:cNvPr id="9" name="Rett linje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ett linje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tt linje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tt linje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rtlCol="0" anchor="b"/>
          <a:lstStyle>
            <a:lvl1pPr algn="l">
              <a:buNone/>
              <a:defRPr sz="2100" b="0"/>
            </a:lvl1pPr>
            <a:extLst/>
          </a:lstStyle>
          <a:p>
            <a:pPr rtl="0"/>
            <a:r>
              <a:rPr lang="nb-NO" noProof="0"/>
              <a:t>Klikk for å redigere tittelstil</a:t>
            </a:r>
            <a:endParaRPr kumimoji="0" lang="nb-NO" noProof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 hasCustomPrompt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nb-NO" noProof="0"/>
              <a:t>Klikk ikonet for å legge til bilde</a:t>
            </a:r>
            <a:endParaRPr kumimoji="0"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 rtlCol="0"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nb-NO" noProof="0"/>
              <a:t>Klikk for å redigere tekststiler i malen</a:t>
            </a:r>
          </a:p>
        </p:txBody>
      </p:sp>
      <p:grpSp>
        <p:nvGrpSpPr>
          <p:cNvPr id="14" name="Grup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ett linje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tt linje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tt linje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ett linje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tt linje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tt linje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 rtlCol="0"/>
          <a:lstStyle/>
          <a:p>
            <a:pPr rtl="0" eaLnBrk="1" latinLnBrk="0" hangingPunct="1"/>
            <a:fld id="{56E3641C-4832-4326-B9CE-5343A3183AAD}" type="datetime1">
              <a:rPr lang="nb-NO" noProof="0" smtClean="0"/>
              <a:t>06.08.2021</a:t>
            </a:fld>
            <a:endParaRPr lang="nb-NO" sz="1100" noProof="0">
              <a:solidFill>
                <a:schemeClr val="tx2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 rtlCol="0"/>
          <a:lstStyle/>
          <a:p>
            <a:pPr algn="r" rtl="0" eaLnBrk="1" latinLnBrk="0" hangingPunct="1"/>
            <a:endParaRPr kumimoji="0" lang="nb-NO" sz="1100" noProof="0">
              <a:solidFill>
                <a:schemeClr val="tx2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nb-NO" noProof="0" smtClean="0"/>
              <a:pPr algn="l" eaLnBrk="1" latinLnBrk="0" hangingPunct="1"/>
              <a:t>‹#›</a:t>
            </a:fld>
            <a:endParaRPr kumimoji="0" lang="nb-NO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8" name="Rektangel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9" name="Rektangel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10" name="Rektangel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11" name="Rektangel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12" name="Rektangel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15" name="Rektangel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16" name="Rektangel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17" name="Rektangel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b-NO" noProof="0"/>
          </a:p>
        </p:txBody>
      </p:sp>
      <p:sp>
        <p:nvSpPr>
          <p:cNvPr id="22" name="Plassholder for tittel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rtlCol="0" anchor="t">
            <a:noAutofit/>
          </a:bodyPr>
          <a:lstStyle/>
          <a:p>
            <a:pPr rtl="0"/>
            <a:r>
              <a:rPr lang="nb-NO" noProof="0"/>
              <a:t>Klikk for å redigere tittelstil</a:t>
            </a:r>
            <a:endParaRPr kumimoji="0" lang="nb-NO" noProof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nb-NO" noProof="0"/>
              <a:t>Klikk for å redigere tekststiler i malen</a:t>
            </a:r>
          </a:p>
          <a:p>
            <a:pPr lvl="1" rtl="0" eaLnBrk="1" latinLnBrk="0" hangingPunct="1"/>
            <a:r>
              <a:rPr lang="nb-NO" noProof="0"/>
              <a:t>Andre nivå</a:t>
            </a:r>
          </a:p>
          <a:p>
            <a:pPr lvl="2" rtl="0" eaLnBrk="1" latinLnBrk="0" hangingPunct="1"/>
            <a:r>
              <a:rPr lang="nb-NO" noProof="0"/>
              <a:t>Tredje nivå</a:t>
            </a:r>
          </a:p>
          <a:p>
            <a:pPr lvl="3" rtl="0" eaLnBrk="1" latinLnBrk="0" hangingPunct="1"/>
            <a:r>
              <a:rPr lang="nb-NO" noProof="0"/>
              <a:t>Fjerde nivå</a:t>
            </a:r>
          </a:p>
          <a:p>
            <a:pPr lvl="4" rtl="0" eaLnBrk="1" latinLnBrk="0" hangingPunct="1"/>
            <a:r>
              <a:rPr lang="nb-NO" noProof="0"/>
              <a:t>Femte nivå</a:t>
            </a:r>
            <a:endParaRPr kumimoji="0" lang="nb-NO" noProof="0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CF60BF69-D4AE-4510-8FE5-BF880130C362}" type="datetime1">
              <a:rPr lang="nb-NO" noProof="0" smtClean="0"/>
              <a:t>06.08.2021</a:t>
            </a:fld>
            <a:endParaRPr lang="nb-NO" sz="1100" noProof="0">
              <a:solidFill>
                <a:schemeClr val="tx2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rtl="0" eaLnBrk="1" latinLnBrk="0" hangingPunct="1"/>
            <a:endParaRPr kumimoji="0" lang="nb-NO" sz="1100" noProof="0">
              <a:solidFill>
                <a:schemeClr val="tx2"/>
              </a:solidFill>
            </a:endParaRPr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rtl="0" eaLnBrk="1" latinLnBrk="0" hangingPunct="1"/>
            <a:fld id="{09CEB3EB-F4F2-46F4-8867-D3C68411A9A0}" type="slidenum">
              <a:rPr kumimoji="0" lang="nb-NO" noProof="0" smtClean="0"/>
              <a:pPr algn="l" eaLnBrk="1" latinLnBrk="0" hangingPunct="1"/>
              <a:t>‹#›</a:t>
            </a:fld>
            <a:endParaRPr kumimoji="0" lang="nb-NO" sz="1200" noProof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819531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Metro</ap:Template>
  <ap:TotalTime>3</ap:TotalTime>
  <ap:Words>1</ap:Words>
  <ap:PresentationFormat>Skjermfremvisning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ap:HeadingPairs>
  <ap:TitlesOfParts>
    <vt:vector baseType="lpstr" size="8">
      <vt:lpstr>Calibri</vt:lpstr>
      <vt:lpstr>Consolas</vt:lpstr>
      <vt:lpstr>Corbel</vt:lpstr>
      <vt:lpstr>Wingdings</vt:lpstr>
      <vt:lpstr>Wingdings 2</vt:lpstr>
      <vt:lpstr>Wingdings 3</vt:lpstr>
      <vt:lpstr>Metro</vt:lpstr>
      <vt:lpstr>PowerPoint-presentasjon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2014-09-16T21:36:45Z</dcterms:created>
  <dcterms:modified xsi:type="dcterms:W3CDTF">2021-08-05T16:33:24Z</dcterms:modified>
</cp:coreProperties>
</file>