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362B153D-FC77-485A-ADC2-5A1EE8D5BC79}" type="datetimeFigureOut">
              <a:rPr lang="nb-NO" smtClean="0"/>
              <a:t>20.12.2013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1081D9BC-9FEC-4C4D-8539-A666C239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0C18CC07-E68B-4EF0-819A-90CFB034D5DF}" type="datetimeFigureOut">
              <a:t>20.12.2013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623B333F-CBE9-456F-975B-18C870A753A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dirty="0" smtClean="0"/>
              <a:t>Dette bekrefter at</a:t>
            </a:r>
            <a:endParaRPr lang="nb-NO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dirty="0" smtClean="0"/>
              <a:t>har fullført</a:t>
            </a:r>
            <a:endParaRPr lang="nb-NO" dirty="0"/>
          </a:p>
        </p:txBody>
      </p:sp>
      <p:sp>
        <p:nvSpPr>
          <p:cNvPr id="9" name="Tekstplass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nb-NO" sz="1800"/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  <a:lvl6pPr marL="0" indent="0" latinLnBrk="0">
              <a:spcBef>
                <a:spcPts val="0"/>
              </a:spcBef>
              <a:buNone/>
              <a:defRPr lang="nb-NO"/>
            </a:lvl6pPr>
            <a:lvl7pPr marL="0" indent="0" latinLnBrk="0">
              <a:spcBef>
                <a:spcPts val="0"/>
              </a:spcBef>
              <a:buNone/>
              <a:defRPr lang="nb-NO"/>
            </a:lvl7pPr>
            <a:lvl8pPr marL="0" indent="0" latinLnBrk="0">
              <a:spcBef>
                <a:spcPts val="0"/>
              </a:spcBef>
              <a:buNone/>
              <a:defRPr lang="nb-NO"/>
            </a:lvl8pPr>
            <a:lvl9pPr marL="0" indent="0" latinLnBrk="0">
              <a:spcBef>
                <a:spcPts val="0"/>
              </a:spcBef>
              <a:buNone/>
              <a:defRPr lang="nb-NO"/>
            </a:lvl9pPr>
          </a:lstStyle>
          <a:p>
            <a:pPr lvl="0"/>
            <a:r>
              <a:rPr lang="nb-NO"/>
              <a:t>add course name here</a:t>
            </a:r>
          </a:p>
        </p:txBody>
      </p:sp>
      <p:sp>
        <p:nvSpPr>
          <p:cNvPr id="10" name="Tekstplass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400" cap="none">
                <a:latin typeface="Gabriola" panose="04040605051002020D02" pitchFamily="82" charset="0"/>
              </a:rPr>
              <a:t>Signatur</a:t>
            </a:r>
          </a:p>
        </p:txBody>
      </p:sp>
      <p:sp>
        <p:nvSpPr>
          <p:cNvPr id="11" name="Tekstplass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400" cap="none">
                <a:latin typeface="Gabriola" panose="04040605051002020D02" pitchFamily="82" charset="0"/>
              </a:rPr>
              <a:t>Dato</a:t>
            </a:r>
          </a:p>
        </p:txBody>
      </p:sp>
      <p:cxnSp>
        <p:nvCxnSpPr>
          <p:cNvPr id="12" name="Rettvinklet linje 11"/>
          <p:cNvCxnSpPr/>
          <p:nvPr userDrawn="1"/>
        </p:nvCxnSpPr>
        <p:spPr>
          <a:xfrm>
            <a:off x="2081213" y="5486400"/>
            <a:ext cx="332898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vinklet linje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plass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nb-NO" sz="1400"/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  <a:lvl6pPr marL="0" indent="0" latinLnBrk="0">
              <a:spcBef>
                <a:spcPts val="0"/>
              </a:spcBef>
              <a:buNone/>
              <a:defRPr lang="nb-NO"/>
            </a:lvl6pPr>
            <a:lvl7pPr marL="0" indent="0" latinLnBrk="0">
              <a:spcBef>
                <a:spcPts val="0"/>
              </a:spcBef>
              <a:buNone/>
              <a:defRPr lang="nb-NO"/>
            </a:lvl7pPr>
            <a:lvl8pPr marL="0" indent="0" latinLnBrk="0">
              <a:spcBef>
                <a:spcPts val="0"/>
              </a:spcBef>
              <a:buNone/>
              <a:defRPr lang="nb-NO"/>
            </a:lvl8pPr>
            <a:lvl9pPr marL="0" indent="0" latinLnBrk="0">
              <a:spcBef>
                <a:spcPts val="0"/>
              </a:spcBef>
              <a:buNone/>
              <a:defRPr lang="nb-NO"/>
            </a:lvl9pPr>
          </a:lstStyle>
          <a:p>
            <a:pPr lvl="0"/>
            <a:r>
              <a:rPr lang="nb-NO"/>
              <a:t>legg til dato</a:t>
            </a:r>
          </a:p>
        </p:txBody>
      </p:sp>
      <p:sp>
        <p:nvSpPr>
          <p:cNvPr id="16" name="Tekstplass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b-NO" sz="6000"/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  <a:lvl6pPr marL="0" indent="0" latinLnBrk="0">
              <a:spcBef>
                <a:spcPts val="0"/>
              </a:spcBef>
              <a:buNone/>
              <a:defRPr lang="nb-NO"/>
            </a:lvl6pPr>
            <a:lvl7pPr marL="0" indent="0" latinLnBrk="0">
              <a:spcBef>
                <a:spcPts val="0"/>
              </a:spcBef>
              <a:buNone/>
              <a:defRPr lang="nb-NO"/>
            </a:lvl7pPr>
            <a:lvl8pPr marL="0" indent="0" latinLnBrk="0">
              <a:spcBef>
                <a:spcPts val="0"/>
              </a:spcBef>
              <a:buNone/>
              <a:defRPr lang="nb-NO"/>
            </a:lvl8pPr>
            <a:lvl9pPr marL="0" indent="0" latinLnBrk="0">
              <a:spcBef>
                <a:spcPts val="0"/>
              </a:spcBef>
              <a:buNone/>
              <a:defRPr lang="nb-NO"/>
            </a:lvl9pPr>
          </a:lstStyle>
          <a:p>
            <a:pPr lvl="0"/>
            <a:r>
              <a:rPr lang="nb-NO"/>
              <a:t>Navn på mottaker</a:t>
            </a:r>
          </a:p>
        </p:txBody>
      </p:sp>
      <p:sp>
        <p:nvSpPr>
          <p:cNvPr id="17" name="Tekstbo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4800" dirty="0" smtClean="0"/>
              <a:t>Diplom for opplæring</a:t>
            </a:r>
            <a:endParaRPr lang="nb-NO" sz="4800" dirty="0"/>
          </a:p>
        </p:txBody>
      </p:sp>
      <p:sp>
        <p:nvSpPr>
          <p:cNvPr id="15" name="Fram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>
              <a:solidFill>
                <a:schemeClr val="tx1"/>
              </a:solidFill>
            </a:endParaRPr>
          </a:p>
        </p:txBody>
      </p:sp>
      <p:grpSp>
        <p:nvGrpSpPr>
          <p:cNvPr id="18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rihånd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ihånd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grpSp>
        <p:nvGrpSpPr>
          <p:cNvPr id="21" name="Gruppe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rihånd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ihånd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ihånd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ihånd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ihånd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ihånd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ihånd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ihånd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ihånd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ihånd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ihånd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ihånd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ihånd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ihånd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ihånd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ihånd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ihånd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ihånd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ihånd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ihånd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ihånd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ihånd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ihånd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ihånd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ihånd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ihånd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ihånd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ihånd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ihånd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ihånd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ihånd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ihånd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ihånd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ihånd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ihånd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ihånd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ihånd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ihånd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ihånd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ihånd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ihånd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ihånd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ihånd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ihånd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ihånd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ihånd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ihånd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ihånd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ihånd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ihånd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ihånd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ihånd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ihånd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ihånd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ihånd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ihånd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ihånd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ihånd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ihånd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ihånd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ihånd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ihånd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ihånd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ihånd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ihånd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ihånd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ihånd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ihånd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ihånd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ihånd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ktangel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grpSp>
        <p:nvGrpSpPr>
          <p:cNvPr id="93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rihånd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95" name="Frihånd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plass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400" cap="none">
                <a:latin typeface="Gabriola" panose="04040605051002020D02" pitchFamily="82" charset="0"/>
              </a:rPr>
              <a:t>Signatur</a:t>
            </a:r>
          </a:p>
        </p:txBody>
      </p:sp>
      <p:sp>
        <p:nvSpPr>
          <p:cNvPr id="91" name="Tekstplass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nb-NO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nb-NO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400" cap="none">
                <a:latin typeface="Gabriola" panose="04040605051002020D02" pitchFamily="82" charset="0"/>
              </a:rPr>
              <a:t>Dato</a:t>
            </a:r>
          </a:p>
        </p:txBody>
      </p:sp>
      <p:cxnSp>
        <p:nvCxnSpPr>
          <p:cNvPr id="92" name="Rettvinklet linje 91"/>
          <p:cNvCxnSpPr/>
          <p:nvPr userDrawn="1"/>
        </p:nvCxnSpPr>
        <p:spPr>
          <a:xfrm>
            <a:off x="2095500" y="5486400"/>
            <a:ext cx="33147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ttvinklet linje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nb-NO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plass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/>
              <a:t>Opplæringskurset Microsoft Office 2013</a:t>
            </a:r>
          </a:p>
        </p:txBody>
      </p:sp>
      <p:sp>
        <p:nvSpPr>
          <p:cNvPr id="9" name="Tekstplass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23.09.2012</a:t>
            </a:r>
            <a:endParaRPr lang="nb-NO" dirty="0"/>
          </a:p>
        </p:txBody>
      </p:sp>
      <p:sp>
        <p:nvSpPr>
          <p:cNvPr id="10" name="Tekstplass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/>
              <a:t>Finn Andersen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Opplæringsdiplom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Opplæringsdiplom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2013-12-20T10:06:59Z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