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9144000" cy="6858000" type="screen4x3"/>
  <p:notesSz cx="6858000" cy="9144000"/>
  <p:defaultTextStyle>
    <a:defPPr>
      <a:defRPr lang="en-US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4235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25" autoAdjust="0"/>
    <p:restoredTop sz="94660"/>
  </p:normalViewPr>
  <p:slideViewPr>
    <p:cSldViewPr showGuides="1">
      <p:cViewPr varScale="1">
        <p:scale>
          <a:sx n="116" d="100"/>
          <a:sy n="116" d="100"/>
        </p:scale>
        <p:origin x="1374" y="96"/>
      </p:cViewPr>
      <p:guideLst>
        <p:guide orient="horz" pos="4235"/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2808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ptekstplass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nb-NO" sz="1200"/>
            </a:lvl1pPr>
          </a:lstStyle>
          <a:p>
            <a:endParaRPr lang="nb-NO"/>
          </a:p>
        </p:txBody>
      </p:sp>
      <p:sp>
        <p:nvSpPr>
          <p:cNvPr id="3" name="Datoplass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nb-NO" sz="1200"/>
            </a:lvl1pPr>
          </a:lstStyle>
          <a:p>
            <a:fld id="{C69B1E1D-1656-4BF3-B39D-523606D6DB44}" type="datetimeFigureOut">
              <a:rPr lang="nb-NO"/>
              <a:t>09.12.2013</a:t>
            </a:fld>
            <a:endParaRPr lang="nb-NO"/>
          </a:p>
        </p:txBody>
      </p:sp>
      <p:sp>
        <p:nvSpPr>
          <p:cNvPr id="4" name="Bunntekstplass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nb-NO"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nb-NO" sz="1200"/>
            </a:lvl1pPr>
          </a:lstStyle>
          <a:p>
            <a:fld id="{624149B6-8CC3-4B9A-BCBF-5AF8A7649FF2}" type="slidenum">
              <a:rPr lang="nb-NO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ptekstplass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nb-NO" sz="1200"/>
            </a:lvl1pPr>
          </a:lstStyle>
          <a:p>
            <a:endParaRPr lang="nb-NO"/>
          </a:p>
        </p:txBody>
      </p:sp>
      <p:sp>
        <p:nvSpPr>
          <p:cNvPr id="3" name="Datoplass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nb-NO" sz="1200"/>
            </a:lvl1pPr>
          </a:lstStyle>
          <a:p>
            <a:fld id="{A85FC044-1321-463A-86E8-35D85A959797}" type="datetimeFigureOut">
              <a:t>09.12.2013</a:t>
            </a:fld>
            <a:endParaRPr lang="nb-NO"/>
          </a:p>
        </p:txBody>
      </p:sp>
      <p:sp>
        <p:nvSpPr>
          <p:cNvPr id="4" name="Lysbildeplass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atplass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Bunntekstplass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nb-NO"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nb-NO" sz="1200"/>
            </a:lvl1pPr>
          </a:lstStyle>
          <a:p>
            <a:fld id="{86AA99EE-A2C0-4BE5-BB96-1FDEE1D6095A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lang="nb-NO"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lang="nb-NO"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lang="nb-NO"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lang="nb-NO"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lang="nb-NO"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lang="nb-NO"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lang="nb-NO"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lang="nb-NO"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lang="nb-NO"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rtifik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plass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1463618"/>
            <a:ext cx="7162800" cy="48094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nb-NO" sz="3200" i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nb-NO" sz="1637"/>
            </a:lvl2pPr>
            <a:lvl3pPr marL="0" indent="0" algn="ctr" latinLnBrk="0">
              <a:spcBef>
                <a:spcPts val="0"/>
              </a:spcBef>
              <a:buNone/>
              <a:defRPr lang="nb-NO" sz="1637"/>
            </a:lvl3pPr>
            <a:lvl4pPr marL="0" indent="0" algn="ctr" latinLnBrk="0">
              <a:spcBef>
                <a:spcPts val="0"/>
              </a:spcBef>
              <a:buNone/>
              <a:defRPr lang="nb-NO" sz="1637"/>
            </a:lvl4pPr>
            <a:lvl5pPr marL="0" indent="0" algn="ctr" latinLnBrk="0">
              <a:spcBef>
                <a:spcPts val="0"/>
              </a:spcBef>
              <a:buNone/>
              <a:defRPr lang="nb-NO" sz="1637"/>
            </a:lvl5pPr>
          </a:lstStyle>
          <a:p>
            <a:pPr lvl="0"/>
            <a:r>
              <a:rPr lang="nb-NO"/>
              <a:t>Sertifikattype</a:t>
            </a:r>
          </a:p>
        </p:txBody>
      </p:sp>
      <p:sp>
        <p:nvSpPr>
          <p:cNvPr id="20" name="Tekstplass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869778"/>
            <a:ext cx="7162800" cy="70222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lnSpc>
                <a:spcPct val="110000"/>
              </a:lnSpc>
              <a:spcBef>
                <a:spcPts val="0"/>
              </a:spcBef>
              <a:buNone/>
              <a:defRPr lang="nb-NO" sz="150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nb-NO" sz="1637"/>
            </a:lvl2pPr>
            <a:lvl3pPr marL="0" indent="0" algn="ctr" latinLnBrk="0">
              <a:spcBef>
                <a:spcPts val="0"/>
              </a:spcBef>
              <a:buNone/>
              <a:defRPr lang="nb-NO" sz="1637"/>
            </a:lvl3pPr>
            <a:lvl4pPr marL="0" indent="0" algn="ctr" latinLnBrk="0">
              <a:spcBef>
                <a:spcPts val="0"/>
              </a:spcBef>
              <a:buNone/>
              <a:defRPr lang="nb-NO" sz="1637"/>
            </a:lvl4pPr>
            <a:lvl5pPr marL="0" indent="0" algn="ctr" latinLnBrk="0">
              <a:spcBef>
                <a:spcPts val="0"/>
              </a:spcBef>
              <a:buNone/>
              <a:defRPr lang="nb-NO" sz="1637"/>
            </a:lvl5pPr>
          </a:lstStyle>
          <a:p>
            <a:pPr lvl="0"/>
            <a:r>
              <a:rPr lang="nb-NO"/>
              <a:t>[Beskriv bidrag / grunnen til utmerkelsen her]</a:t>
            </a:r>
          </a:p>
        </p:txBody>
      </p:sp>
      <p:sp>
        <p:nvSpPr>
          <p:cNvPr id="9" name="Tekstplass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2949678"/>
            <a:ext cx="7162800" cy="739588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nb-NO" sz="5400" b="0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nb-NO" sz="1637"/>
            </a:lvl2pPr>
            <a:lvl3pPr marL="0" indent="0" algn="ctr" latinLnBrk="0">
              <a:spcBef>
                <a:spcPts val="0"/>
              </a:spcBef>
              <a:buNone/>
              <a:defRPr lang="nb-NO" sz="1637"/>
            </a:lvl3pPr>
            <a:lvl4pPr marL="0" indent="0" algn="ctr" latinLnBrk="0">
              <a:spcBef>
                <a:spcPts val="0"/>
              </a:spcBef>
              <a:buNone/>
              <a:defRPr lang="nb-NO" sz="1637"/>
            </a:lvl4pPr>
            <a:lvl5pPr marL="0" indent="0" algn="ctr" latinLnBrk="0">
              <a:spcBef>
                <a:spcPts val="0"/>
              </a:spcBef>
              <a:buNone/>
              <a:defRPr lang="nb-NO" sz="1637"/>
            </a:lvl5pPr>
          </a:lstStyle>
          <a:p>
            <a:pPr lvl="0"/>
            <a:r>
              <a:rPr lang="nb-NO"/>
              <a:t>Navn på mottaker</a:t>
            </a:r>
          </a:p>
        </p:txBody>
      </p:sp>
      <p:sp>
        <p:nvSpPr>
          <p:cNvPr id="21" name="Tekstplass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lnSpc>
                <a:spcPct val="100000"/>
              </a:lnSpc>
              <a:spcBef>
                <a:spcPts val="0"/>
              </a:spcBef>
              <a:buNone/>
              <a:defRPr lang="nb-NO" sz="150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nb-NO" sz="1637"/>
            </a:lvl2pPr>
            <a:lvl3pPr marL="0" indent="0" algn="ctr" latinLnBrk="0">
              <a:spcBef>
                <a:spcPts val="0"/>
              </a:spcBef>
              <a:buNone/>
              <a:defRPr lang="nb-NO" sz="1637"/>
            </a:lvl3pPr>
            <a:lvl4pPr marL="0" indent="0" algn="ctr" latinLnBrk="0">
              <a:spcBef>
                <a:spcPts val="0"/>
              </a:spcBef>
              <a:buNone/>
              <a:defRPr lang="nb-NO" sz="1637"/>
            </a:lvl4pPr>
            <a:lvl5pPr marL="0" indent="0" algn="ctr" latinLnBrk="0">
              <a:spcBef>
                <a:spcPts val="0"/>
              </a:spcBef>
              <a:buNone/>
              <a:defRPr lang="nb-NO" sz="1637"/>
            </a:lvl5pPr>
          </a:lstStyle>
          <a:p>
            <a:pPr lvl="0"/>
            <a:r>
              <a:rPr lang="nb-NO"/>
              <a:t>[Legg til tekst her, for eksempel "Dette bekrefter at”]</a:t>
            </a:r>
          </a:p>
        </p:txBody>
      </p:sp>
      <p:cxnSp>
        <p:nvCxnSpPr>
          <p:cNvPr id="24" name="Rettvinklet linje 23"/>
          <p:cNvCxnSpPr/>
          <p:nvPr/>
        </p:nvCxnSpPr>
        <p:spPr>
          <a:xfrm>
            <a:off x="1731818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cxnSp>
        <p:nvCxnSpPr>
          <p:cNvPr id="26" name="Rettvinklet linje 25"/>
          <p:cNvCxnSpPr/>
          <p:nvPr/>
        </p:nvCxnSpPr>
        <p:spPr>
          <a:xfrm>
            <a:off x="4726189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sp>
        <p:nvSpPr>
          <p:cNvPr id="18" name="Tekstplass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217459"/>
            <a:ext cx="297180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nb-NO" sz="800" b="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nb-NO" sz="1637"/>
            </a:lvl2pPr>
            <a:lvl3pPr marL="0" indent="0" algn="ctr" latinLnBrk="0">
              <a:spcBef>
                <a:spcPts val="0"/>
              </a:spcBef>
              <a:buNone/>
              <a:defRPr lang="nb-NO" sz="1637"/>
            </a:lvl3pPr>
            <a:lvl4pPr marL="0" indent="0" algn="ctr" latinLnBrk="0">
              <a:spcBef>
                <a:spcPts val="0"/>
              </a:spcBef>
              <a:buNone/>
              <a:defRPr lang="nb-NO" sz="1637"/>
            </a:lvl4pPr>
            <a:lvl5pPr marL="0" indent="0" algn="ctr" latinLnBrk="0">
              <a:spcBef>
                <a:spcPts val="0"/>
              </a:spcBef>
              <a:buNone/>
              <a:defRPr lang="nb-NO" sz="1637"/>
            </a:lvl5pPr>
          </a:lstStyle>
          <a:p>
            <a:pPr lvl="0"/>
            <a:r>
              <a:rPr lang="nb-NO"/>
              <a:t>Navn på/tittel for prisutdeler</a:t>
            </a:r>
          </a:p>
        </p:txBody>
      </p:sp>
      <p:sp>
        <p:nvSpPr>
          <p:cNvPr id="30" name="Tekstplass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726190" y="5217459"/>
            <a:ext cx="297001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nb-NO" sz="800" b="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nb-NO" sz="1637"/>
            </a:lvl2pPr>
            <a:lvl3pPr marL="0" indent="0" algn="ctr" latinLnBrk="0">
              <a:spcBef>
                <a:spcPts val="0"/>
              </a:spcBef>
              <a:buNone/>
              <a:defRPr lang="nb-NO" sz="1637"/>
            </a:lvl3pPr>
            <a:lvl4pPr marL="0" indent="0" algn="ctr" latinLnBrk="0">
              <a:spcBef>
                <a:spcPts val="0"/>
              </a:spcBef>
              <a:buNone/>
              <a:defRPr lang="nb-NO" sz="1637"/>
            </a:lvl4pPr>
            <a:lvl5pPr marL="0" indent="0" algn="ctr" latinLnBrk="0">
              <a:spcBef>
                <a:spcPts val="0"/>
              </a:spcBef>
              <a:buNone/>
              <a:defRPr lang="nb-NO" sz="1637"/>
            </a:lvl5pPr>
          </a:lstStyle>
          <a:p>
            <a:pPr lvl="0"/>
            <a:r>
              <a:rPr lang="nb-NO"/>
              <a:t>Dato</a:t>
            </a:r>
          </a:p>
        </p:txBody>
      </p:sp>
      <p:cxnSp>
        <p:nvCxnSpPr>
          <p:cNvPr id="4" name="Rettvinklet linje 3"/>
          <p:cNvCxnSpPr/>
          <p:nvPr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vinklet linje 18"/>
          <p:cNvCxnSpPr/>
          <p:nvPr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oplassholder 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 latinLnBrk="0">
              <a:defRPr lang="nb-NO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2BDE6FC-D800-44C9-9F28-4DA3F75C04DF}" type="datetimeFigureOut">
              <a:pPr/>
              <a:t>09.12.2013</a:t>
            </a:fld>
            <a:endParaRPr lang="nb-NO"/>
          </a:p>
        </p:txBody>
      </p:sp>
      <p:sp>
        <p:nvSpPr>
          <p:cNvPr id="5" name="Bunntekstplassholder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 latinLnBrk="0">
              <a:defRPr lang="nb-NO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 latinLnBrk="0">
              <a:defRPr lang="nb-NO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D2FA371-C872-4E76-B1E3-5B0775D37C39}" type="slidenum">
              <a:pPr/>
              <a:t>‹#›</a:t>
            </a:fld>
            <a:endParaRPr lang="nb-NO"/>
          </a:p>
        </p:txBody>
      </p:sp>
      <p:sp>
        <p:nvSpPr>
          <p:cNvPr id="2" name="Tittelplassholder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nb-NO"/>
              <a:t>Klikk for å redigere tittelstiler i malen</a:t>
            </a:r>
          </a:p>
        </p:txBody>
      </p:sp>
      <p:sp>
        <p:nvSpPr>
          <p:cNvPr id="3" name="Tekstplassholder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defTabSz="926250" rtl="0" eaLnBrk="1" latinLnBrk="0" hangingPunct="1">
        <a:spcBef>
          <a:spcPct val="0"/>
        </a:spcBef>
        <a:buNone/>
        <a:defRPr lang="nb-NO" sz="2546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lang="nb-NO" sz="1819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lang="nb-NO" sz="1637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nb-NO" sz="14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nb-NO"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nb-NO"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nb-NO"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nb-NO"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nb-NO"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nb-NO"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26250" rtl="0" eaLnBrk="1" latinLnBrk="0" hangingPunct="1">
        <a:defRPr lang="nb-NO"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lang="nb-NO"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lang="nb-NO"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lang="nb-NO"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lang="nb-NO"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lang="nb-NO"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lang="nb-NO"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lang="nb-NO"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lang="nb-NO"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plass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/>
              <a:t>Diplom for prestasjon</a:t>
            </a:r>
          </a:p>
        </p:txBody>
      </p:sp>
      <p:sp>
        <p:nvSpPr>
          <p:cNvPr id="18" name="Tekstplassholder 1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nb-NO"/>
              <a:t>Har blitt anerkjent for enestående prestasjoner</a:t>
            </a:r>
          </a:p>
        </p:txBody>
      </p:sp>
      <p:sp>
        <p:nvSpPr>
          <p:cNvPr id="16" name="Tekstplassholder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Josefine Karlsen</a:t>
            </a:r>
            <a:endParaRPr lang="nb-NO" dirty="0"/>
          </a:p>
        </p:txBody>
      </p:sp>
      <p:sp>
        <p:nvSpPr>
          <p:cNvPr id="12" name="Tekstplassholder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nb-NO"/>
              <a:t>Dette bekrefter at</a:t>
            </a:r>
          </a:p>
        </p:txBody>
      </p:sp>
      <p:sp>
        <p:nvSpPr>
          <p:cNvPr id="17" name="Tekstplassholder 1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 dirty="0"/>
              <a:t>Amanda Haraldsen, </a:t>
            </a:r>
            <a:r>
              <a:rPr lang="nb-NO" dirty="0"/>
              <a:t>programkoordinator</a:t>
            </a:r>
          </a:p>
        </p:txBody>
      </p:sp>
      <p:sp>
        <p:nvSpPr>
          <p:cNvPr id="19" name="Tekstplassholder 1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nb-NO" dirty="0"/>
              <a:t>3- apr. </a:t>
            </a:r>
            <a:r>
              <a:rPr lang="nb-NO" dirty="0" smtClean="0"/>
              <a:t>2012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235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rtifikat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Denne verdien angir antallet lagringer eller endringer. Programmet må oppdatere denne verdien etter hver endring.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3256E9-247E-43C2-AA6E-0F255B2935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CFFE1D7-2A5B-4BCB-8C7B-35A947F2CA1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1E25356-65FA-49E6-BA98-A946DE2E0F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</Words>
  <Application>Microsoft Office PowerPoint</Application>
  <PresentationFormat>Skjermfremvisning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4" baseType="lpstr">
      <vt:lpstr>Arial</vt:lpstr>
      <vt:lpstr>Palatino Linotype</vt:lpstr>
      <vt:lpstr>Sertifikat</vt:lpstr>
      <vt:lpstr>PowerPoint-presentasjon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2013-07-30T13:27:46Z</dcterms:created>
  <dcterms:modified xsi:type="dcterms:W3CDTF">2013-12-09T13:40:54Z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