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7" r:id="rId5"/>
  </p:sldIdLst>
  <p:sldSz cx="10058400" cy="7772400"/>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orient="horz" pos="2448" userDrawn="1">
          <p15:clr>
            <a:srgbClr val="A4A3A4"/>
          </p15:clr>
        </p15:guide>
        <p15:guide id="3"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058" autoAdjust="0"/>
  </p:normalViewPr>
  <p:slideViewPr>
    <p:cSldViewPr>
      <p:cViewPr>
        <p:scale>
          <a:sx n="125" d="100"/>
          <a:sy n="125" d="100"/>
        </p:scale>
        <p:origin x="834" y="90"/>
      </p:cViewPr>
      <p:guideLst>
        <p:guide orient="horz" pos="2448"/>
        <p:guide pos="3168"/>
      </p:guideLst>
    </p:cSldViewPr>
  </p:slideViewPr>
  <p:notesTextViewPr>
    <p:cViewPr>
      <p:scale>
        <a:sx n="1" d="1"/>
        <a:sy n="1" d="1"/>
      </p:scale>
      <p:origin x="0" y="0"/>
    </p:cViewPr>
  </p:notesTextViewPr>
  <p:notesViewPr>
    <p:cSldViewPr showGuides="1">
      <p:cViewPr varScale="1">
        <p:scale>
          <a:sx n="62" d="100"/>
          <a:sy n="62" d="100"/>
        </p:scale>
        <p:origin x="198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opptekstplassholder 1"/>
          <p:cNvSpPr>
            <a:spLocks noGrp="1"/>
          </p:cNvSpPr>
          <p:nvPr>
            <p:ph type="hdr" sz="quarter"/>
          </p:nvPr>
        </p:nvSpPr>
        <p:spPr>
          <a:xfrm>
            <a:off x="0" y="0"/>
            <a:ext cx="2971800" cy="466725"/>
          </a:xfrm>
          <a:prstGeom prst="rect">
            <a:avLst/>
          </a:prstGeom>
        </p:spPr>
        <p:txBody>
          <a:bodyPr vert="horz" lIns="91440" tIns="45720" rIns="91440" bIns="45720" rtlCol="0"/>
          <a:lstStyle>
            <a:lvl1pPr algn="l" latinLnBrk="0">
              <a:defRPr lang="nb-NO" sz="1200"/>
            </a:lvl1pPr>
          </a:lstStyle>
          <a:p>
            <a:endParaRPr lang="nb-NO"/>
          </a:p>
        </p:txBody>
      </p:sp>
      <p:sp>
        <p:nvSpPr>
          <p:cNvPr id="3" name="Datoplassholder 2"/>
          <p:cNvSpPr>
            <a:spLocks noGrp="1"/>
          </p:cNvSpPr>
          <p:nvPr>
            <p:ph type="dt" sz="quarter" idx="1"/>
          </p:nvPr>
        </p:nvSpPr>
        <p:spPr>
          <a:xfrm>
            <a:off x="3884613" y="0"/>
            <a:ext cx="2971800" cy="466725"/>
          </a:xfrm>
          <a:prstGeom prst="rect">
            <a:avLst/>
          </a:prstGeom>
        </p:spPr>
        <p:txBody>
          <a:bodyPr vert="horz" lIns="91440" tIns="45720" rIns="91440" bIns="45720" rtlCol="0"/>
          <a:lstStyle>
            <a:lvl1pPr algn="r" latinLnBrk="0">
              <a:defRPr lang="nb-NO" sz="1200"/>
            </a:lvl1pPr>
          </a:lstStyle>
          <a:p>
            <a:fld id="{A48694CB-89C2-45D0-83A0-70E5539077C5}" type="datetimeFigureOut">
              <a:rPr lang="nb-NO" smtClean="0"/>
              <a:t>11.12.2013</a:t>
            </a:fld>
            <a:endParaRPr lang="nb-NO"/>
          </a:p>
        </p:txBody>
      </p:sp>
      <p:sp>
        <p:nvSpPr>
          <p:cNvPr id="4" name="Bunntekstplassholder 3"/>
          <p:cNvSpPr>
            <a:spLocks noGrp="1"/>
          </p:cNvSpPr>
          <p:nvPr>
            <p:ph type="ftr" sz="quarter" idx="2"/>
          </p:nvPr>
        </p:nvSpPr>
        <p:spPr>
          <a:xfrm>
            <a:off x="0" y="8847138"/>
            <a:ext cx="2971800" cy="466725"/>
          </a:xfrm>
          <a:prstGeom prst="rect">
            <a:avLst/>
          </a:prstGeom>
        </p:spPr>
        <p:txBody>
          <a:bodyPr vert="horz" lIns="91440" tIns="45720" rIns="91440" bIns="45720" rtlCol="0" anchor="b"/>
          <a:lstStyle>
            <a:lvl1pPr algn="l" latinLnBrk="0">
              <a:defRPr lang="nb-NO" sz="1200"/>
            </a:lvl1pPr>
          </a:lstStyle>
          <a:p>
            <a:endParaRPr lang="nb-NO"/>
          </a:p>
        </p:txBody>
      </p:sp>
      <p:sp>
        <p:nvSpPr>
          <p:cNvPr id="5" name="Plassholder for lysbildenummer 4"/>
          <p:cNvSpPr>
            <a:spLocks noGrp="1"/>
          </p:cNvSpPr>
          <p:nvPr>
            <p:ph type="sldNum" sz="quarter" idx="3"/>
          </p:nvPr>
        </p:nvSpPr>
        <p:spPr>
          <a:xfrm>
            <a:off x="3884613" y="8847138"/>
            <a:ext cx="2971800" cy="466725"/>
          </a:xfrm>
          <a:prstGeom prst="rect">
            <a:avLst/>
          </a:prstGeom>
        </p:spPr>
        <p:txBody>
          <a:bodyPr vert="horz" lIns="91440" tIns="45720" rIns="91440" bIns="45720" rtlCol="0" anchor="b"/>
          <a:lstStyle>
            <a:lvl1pPr algn="r" latinLnBrk="0">
              <a:defRPr lang="nb-NO" sz="1200"/>
            </a:lvl1pPr>
          </a:lstStyle>
          <a:p>
            <a:fld id="{CB54EEF4-AE00-4F2B-9D9D-838C5CBF4227}" type="slidenum">
              <a:rPr lang="nb-NO" smtClean="0"/>
              <a:t>‹#›</a:t>
            </a:fld>
            <a:endParaRPr lang="nb-NO"/>
          </a:p>
        </p:txBody>
      </p:sp>
    </p:spTree>
    <p:extLst>
      <p:ext uri="{BB962C8B-B14F-4D97-AF65-F5344CB8AC3E}">
        <p14:creationId xmlns:p14="http://schemas.microsoft.com/office/powerpoint/2010/main" val="15718787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opptekstplassholder 1"/>
          <p:cNvSpPr>
            <a:spLocks noGrp="1"/>
          </p:cNvSpPr>
          <p:nvPr>
            <p:ph type="hdr" sz="quarter"/>
          </p:nvPr>
        </p:nvSpPr>
        <p:spPr>
          <a:xfrm>
            <a:off x="0" y="0"/>
            <a:ext cx="2971800" cy="466725"/>
          </a:xfrm>
          <a:prstGeom prst="rect">
            <a:avLst/>
          </a:prstGeom>
        </p:spPr>
        <p:txBody>
          <a:bodyPr vert="horz" lIns="91440" tIns="45720" rIns="91440" bIns="45720" rtlCol="0"/>
          <a:lstStyle>
            <a:lvl1pPr algn="l" latinLnBrk="0">
              <a:defRPr lang="nb-NO" sz="1200"/>
            </a:lvl1pPr>
          </a:lstStyle>
          <a:p>
            <a:endParaRPr lang="nb-NO"/>
          </a:p>
        </p:txBody>
      </p:sp>
      <p:sp>
        <p:nvSpPr>
          <p:cNvPr id="3" name="Datoplassholder 2"/>
          <p:cNvSpPr>
            <a:spLocks noGrp="1"/>
          </p:cNvSpPr>
          <p:nvPr>
            <p:ph type="dt" idx="1"/>
          </p:nvPr>
        </p:nvSpPr>
        <p:spPr>
          <a:xfrm>
            <a:off x="3884613" y="0"/>
            <a:ext cx="2971800" cy="466725"/>
          </a:xfrm>
          <a:prstGeom prst="rect">
            <a:avLst/>
          </a:prstGeom>
        </p:spPr>
        <p:txBody>
          <a:bodyPr vert="horz" lIns="91440" tIns="45720" rIns="91440" bIns="45720" rtlCol="0"/>
          <a:lstStyle>
            <a:lvl1pPr algn="r" latinLnBrk="0">
              <a:defRPr lang="nb-NO" sz="1200"/>
            </a:lvl1pPr>
          </a:lstStyle>
          <a:p>
            <a:fld id="{3EB22FA3-6B2F-4DCA-8D3D-3B2508BFB805}" type="datetimeFigureOut">
              <a:t>11.12.2013</a:t>
            </a:fld>
            <a:endParaRPr lang="nb-NO"/>
          </a:p>
        </p:txBody>
      </p:sp>
      <p:sp>
        <p:nvSpPr>
          <p:cNvPr id="4" name="Lysbildeplassholder 3"/>
          <p:cNvSpPr>
            <a:spLocks noGrp="1" noRot="1" noChangeAspect="1"/>
          </p:cNvSpPr>
          <p:nvPr>
            <p:ph type="sldImg" idx="2"/>
          </p:nvPr>
        </p:nvSpPr>
        <p:spPr>
          <a:xfrm>
            <a:off x="1395413" y="1163638"/>
            <a:ext cx="4067175" cy="3143250"/>
          </a:xfrm>
          <a:prstGeom prst="rect">
            <a:avLst/>
          </a:prstGeom>
          <a:noFill/>
          <a:ln w="12700">
            <a:solidFill>
              <a:prstClr val="black"/>
            </a:solidFill>
          </a:ln>
        </p:spPr>
        <p:txBody>
          <a:bodyPr vert="horz" lIns="91440" tIns="45720" rIns="91440" bIns="45720" rtlCol="0" anchor="ctr"/>
          <a:lstStyle/>
          <a:p>
            <a:endParaRPr lang="nb-NO"/>
          </a:p>
        </p:txBody>
      </p:sp>
      <p:sp>
        <p:nvSpPr>
          <p:cNvPr id="5" name="Notatplassholder 4"/>
          <p:cNvSpPr>
            <a:spLocks noGrp="1"/>
          </p:cNvSpPr>
          <p:nvPr>
            <p:ph type="body" sz="quarter" idx="3"/>
          </p:nvPr>
        </p:nvSpPr>
        <p:spPr>
          <a:xfrm>
            <a:off x="685800" y="4481513"/>
            <a:ext cx="5486400" cy="3144837"/>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Bunntekstplassholder 5"/>
          <p:cNvSpPr>
            <a:spLocks noGrp="1"/>
          </p:cNvSpPr>
          <p:nvPr>
            <p:ph type="ftr" sz="quarter" idx="4"/>
          </p:nvPr>
        </p:nvSpPr>
        <p:spPr>
          <a:xfrm>
            <a:off x="0" y="8847138"/>
            <a:ext cx="2971800" cy="466725"/>
          </a:xfrm>
          <a:prstGeom prst="rect">
            <a:avLst/>
          </a:prstGeom>
        </p:spPr>
        <p:txBody>
          <a:bodyPr vert="horz" lIns="91440" tIns="45720" rIns="91440" bIns="45720" rtlCol="0" anchor="b"/>
          <a:lstStyle>
            <a:lvl1pPr algn="l" latinLnBrk="0">
              <a:defRPr lang="nb-NO" sz="1200"/>
            </a:lvl1pPr>
          </a:lstStyle>
          <a:p>
            <a:endParaRPr lang="nb-NO"/>
          </a:p>
        </p:txBody>
      </p:sp>
      <p:sp>
        <p:nvSpPr>
          <p:cNvPr id="7" name="Plassholder for lysbildenummer 6"/>
          <p:cNvSpPr>
            <a:spLocks noGrp="1"/>
          </p:cNvSpPr>
          <p:nvPr>
            <p:ph type="sldNum" sz="quarter" idx="5"/>
          </p:nvPr>
        </p:nvSpPr>
        <p:spPr>
          <a:xfrm>
            <a:off x="3884613" y="8847138"/>
            <a:ext cx="2971800" cy="466725"/>
          </a:xfrm>
          <a:prstGeom prst="rect">
            <a:avLst/>
          </a:prstGeom>
        </p:spPr>
        <p:txBody>
          <a:bodyPr vert="horz" lIns="91440" tIns="45720" rIns="91440" bIns="45720" rtlCol="0" anchor="b"/>
          <a:lstStyle>
            <a:lvl1pPr algn="r" latinLnBrk="0">
              <a:defRPr lang="nb-NO" sz="1200"/>
            </a:lvl1pPr>
          </a:lstStyle>
          <a:p>
            <a:fld id="{2F820418-197A-465D-9B6B-52737CE0C148}" type="slidenum">
              <a:t>‹#›</a:t>
            </a:fld>
            <a:endParaRPr lang="nb-NO"/>
          </a:p>
        </p:txBody>
      </p:sp>
    </p:spTree>
    <p:extLst>
      <p:ext uri="{BB962C8B-B14F-4D97-AF65-F5344CB8AC3E}">
        <p14:creationId xmlns:p14="http://schemas.microsoft.com/office/powerpoint/2010/main" val="2971779847"/>
      </p:ext>
    </p:extLst>
  </p:cSld>
  <p:clrMap bg1="lt1" tx1="dk1" bg2="lt2" tx2="dk2" accent1="accent1" accent2="accent2" accent3="accent3" accent4="accent4" accent5="accent5" accent6="accent6" hlink="hlink" folHlink="folHlink"/>
  <p:notesStyle>
    <a:lvl1pPr marL="0" algn="l" defTabSz="914400" rtl="0" eaLnBrk="1" latinLnBrk="0" hangingPunct="1">
      <a:defRPr lang="nb-NO" sz="1200" kern="1200">
        <a:solidFill>
          <a:schemeClr val="tx1"/>
        </a:solidFill>
        <a:latin typeface="+mn-lt"/>
        <a:ea typeface="+mn-ea"/>
        <a:cs typeface="+mn-cs"/>
      </a:defRPr>
    </a:lvl1pPr>
    <a:lvl2pPr marL="457200" algn="l" defTabSz="914400" rtl="0" eaLnBrk="1" latinLnBrk="0" hangingPunct="1">
      <a:defRPr lang="nb-NO" sz="1200" kern="1200">
        <a:solidFill>
          <a:schemeClr val="tx1"/>
        </a:solidFill>
        <a:latin typeface="+mn-lt"/>
        <a:ea typeface="+mn-ea"/>
        <a:cs typeface="+mn-cs"/>
      </a:defRPr>
    </a:lvl2pPr>
    <a:lvl3pPr marL="914400" algn="l" defTabSz="914400" rtl="0" eaLnBrk="1" latinLnBrk="0" hangingPunct="1">
      <a:defRPr lang="nb-NO" sz="1200" kern="1200">
        <a:solidFill>
          <a:schemeClr val="tx1"/>
        </a:solidFill>
        <a:latin typeface="+mn-lt"/>
        <a:ea typeface="+mn-ea"/>
        <a:cs typeface="+mn-cs"/>
      </a:defRPr>
    </a:lvl3pPr>
    <a:lvl4pPr marL="1371600" algn="l" defTabSz="914400" rtl="0" eaLnBrk="1" latinLnBrk="0" hangingPunct="1">
      <a:defRPr lang="nb-NO" sz="1200" kern="1200">
        <a:solidFill>
          <a:schemeClr val="tx1"/>
        </a:solidFill>
        <a:latin typeface="+mn-lt"/>
        <a:ea typeface="+mn-ea"/>
        <a:cs typeface="+mn-cs"/>
      </a:defRPr>
    </a:lvl4pPr>
    <a:lvl5pPr marL="1828800" algn="l" defTabSz="914400" rtl="0" eaLnBrk="1" latinLnBrk="0" hangingPunct="1">
      <a:defRPr lang="nb-NO" sz="1200" kern="1200">
        <a:solidFill>
          <a:schemeClr val="tx1"/>
        </a:solidFill>
        <a:latin typeface="+mn-lt"/>
        <a:ea typeface="+mn-ea"/>
        <a:cs typeface="+mn-cs"/>
      </a:defRPr>
    </a:lvl5pPr>
    <a:lvl6pPr marL="2286000" algn="l" defTabSz="914400" rtl="0" eaLnBrk="1" latinLnBrk="0" hangingPunct="1">
      <a:defRPr lang="nb-NO" sz="1200" kern="1200">
        <a:solidFill>
          <a:schemeClr val="tx1"/>
        </a:solidFill>
        <a:latin typeface="+mn-lt"/>
        <a:ea typeface="+mn-ea"/>
        <a:cs typeface="+mn-cs"/>
      </a:defRPr>
    </a:lvl6pPr>
    <a:lvl7pPr marL="2743200" algn="l" defTabSz="914400" rtl="0" eaLnBrk="1" latinLnBrk="0" hangingPunct="1">
      <a:defRPr lang="nb-NO" sz="1200" kern="1200">
        <a:solidFill>
          <a:schemeClr val="tx1"/>
        </a:solidFill>
        <a:latin typeface="+mn-lt"/>
        <a:ea typeface="+mn-ea"/>
        <a:cs typeface="+mn-cs"/>
      </a:defRPr>
    </a:lvl7pPr>
    <a:lvl8pPr marL="3200400" algn="l" defTabSz="914400" rtl="0" eaLnBrk="1" latinLnBrk="0" hangingPunct="1">
      <a:defRPr lang="nb-NO" sz="1200" kern="1200">
        <a:solidFill>
          <a:schemeClr val="tx1"/>
        </a:solidFill>
        <a:latin typeface="+mn-lt"/>
        <a:ea typeface="+mn-ea"/>
        <a:cs typeface="+mn-cs"/>
      </a:defRPr>
    </a:lvl8pPr>
    <a:lvl9pPr marL="3657600" algn="l" defTabSz="914400" rtl="0" eaLnBrk="1" latinLnBrk="0" hangingPunct="1">
      <a:defRPr lang="nb-NO"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ysbildeplassholder 1"/>
          <p:cNvSpPr>
            <a:spLocks noGrp="1" noRot="1" noChangeAspect="1"/>
          </p:cNvSpPr>
          <p:nvPr>
            <p:ph type="sldImg"/>
          </p:nvPr>
        </p:nvSpPr>
        <p:spPr/>
      </p:sp>
      <p:sp>
        <p:nvSpPr>
          <p:cNvPr id="3" name="Notatplassholder 2"/>
          <p:cNvSpPr>
            <a:spLocks noGrp="1"/>
          </p:cNvSpPr>
          <p:nvPr>
            <p:ph type="body" idx="1"/>
          </p:nvPr>
        </p:nvSpPr>
        <p:spPr/>
        <p:txBody>
          <a:bodyPr/>
          <a:lstStyle/>
          <a:p>
            <a:r>
              <a:rPr lang="nb-NO" smtClean="0"/>
              <a:t>Hvis du vil</a:t>
            </a:r>
            <a:r>
              <a:rPr lang="nb-NO" baseline="0" smtClean="0"/>
              <a:t> endre det første eksempelvisittkortet, erstatter du innholdet med ditt eget. Hvis du vil bytte ut logoen med din egen, merker du bildet Erstatt med LOGO og velger Endre bilde under Bildeverktøy på Format-fanen.</a:t>
            </a:r>
          </a:p>
          <a:p>
            <a:endParaRPr lang="nb-NO" baseline="0" smtClean="0"/>
          </a:p>
          <a:p>
            <a:r>
              <a:rPr lang="nb-NO" baseline="0" smtClean="0"/>
              <a:t>Hvis du imidlertid vil starte med blanke ark, trykker du Nytt lysbilde-knappen i kategorien Hjem for å sette inn en ny side. Deretter skriver du inn teksten i de tomme plassholderne og legger til logoen ved hjelp av Sett inn bilde.</a:t>
            </a:r>
            <a:endParaRPr lang="nb-NO" smtClean="0"/>
          </a:p>
          <a:p>
            <a:endParaRPr lang="nb-NO"/>
          </a:p>
        </p:txBody>
      </p:sp>
      <p:sp>
        <p:nvSpPr>
          <p:cNvPr id="4" name="Plassholder for lysbildenummer 3"/>
          <p:cNvSpPr>
            <a:spLocks noGrp="1"/>
          </p:cNvSpPr>
          <p:nvPr>
            <p:ph type="sldNum" sz="quarter" idx="10"/>
          </p:nvPr>
        </p:nvSpPr>
        <p:spPr/>
        <p:txBody>
          <a:bodyPr/>
          <a:lstStyle/>
          <a:p>
            <a:fld id="{2F820418-197A-465D-9B6B-52737CE0C148}" type="slidenum">
              <a:rPr lang="nb-NO" smtClean="0"/>
              <a:t>1</a:t>
            </a:fld>
            <a:endParaRPr lang="nb-NO"/>
          </a:p>
        </p:txBody>
      </p:sp>
    </p:spTree>
    <p:extLst>
      <p:ext uri="{BB962C8B-B14F-4D97-AF65-F5344CB8AC3E}">
        <p14:creationId xmlns:p14="http://schemas.microsoft.com/office/powerpoint/2010/main" val="20623740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isittkort, 10 eksemplarer">
    <p:spTree>
      <p:nvGrpSpPr>
        <p:cNvPr id="1" name=""/>
        <p:cNvGrpSpPr/>
        <p:nvPr/>
      </p:nvGrpSpPr>
      <p:grpSpPr>
        <a:xfrm>
          <a:off x="0" y="0"/>
          <a:ext cx="0" cy="0"/>
          <a:chOff x="0" y="0"/>
          <a:chExt cx="0" cy="0"/>
        </a:xfrm>
      </p:grpSpPr>
      <p:sp>
        <p:nvSpPr>
          <p:cNvPr id="2" name="fargeblokk"/>
          <p:cNvSpPr/>
          <p:nvPr userDrawn="1"/>
        </p:nvSpPr>
        <p:spPr bwMode="gray">
          <a:xfrm>
            <a:off x="591944" y="2086278"/>
            <a:ext cx="1554480" cy="4182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0" name="Tekstplassholder 21"/>
          <p:cNvSpPr>
            <a:spLocks noGrp="1"/>
          </p:cNvSpPr>
          <p:nvPr>
            <p:ph type="body" sz="quarter" idx="25" hasCustomPrompt="1"/>
          </p:nvPr>
        </p:nvSpPr>
        <p:spPr>
          <a:xfrm>
            <a:off x="626127" y="2574320"/>
            <a:ext cx="1508760" cy="118874"/>
          </a:xfrm>
        </p:spPr>
        <p:txBody>
          <a:bodyPr lIns="0" tIns="0" rIns="0" bIns="0" anchor="t">
            <a:noAutofit/>
          </a:bodyPr>
          <a:lstStyle>
            <a:lvl1pPr marL="0" indent="0" latinLnBrk="0">
              <a:lnSpc>
                <a:spcPct val="80000"/>
              </a:lnSpc>
              <a:spcBef>
                <a:spcPts val="0"/>
              </a:spcBef>
              <a:buNone/>
              <a:defRPr lang="nb-NO" sz="800" b="0" cap="all" baseline="0">
                <a:solidFill>
                  <a:schemeClr val="accent3"/>
                </a:solidFill>
              </a:defRPr>
            </a:lvl1pPr>
            <a:lvl2pPr marL="0" indent="0" latinLnBrk="0">
              <a:spcBef>
                <a:spcPts val="0"/>
              </a:spcBef>
              <a:buNone/>
              <a:defRPr lang="nb-NO" sz="700" b="1">
                <a:solidFill>
                  <a:schemeClr val="tx1">
                    <a:lumMod val="65000"/>
                    <a:lumOff val="35000"/>
                  </a:schemeClr>
                </a:solidFill>
              </a:defRPr>
            </a:lvl2pPr>
            <a:lvl3pPr marL="0" indent="0" latinLnBrk="0">
              <a:spcBef>
                <a:spcPts val="0"/>
              </a:spcBef>
              <a:buNone/>
              <a:defRPr lang="nb-NO" sz="700" b="1">
                <a:solidFill>
                  <a:schemeClr val="tx1">
                    <a:lumMod val="65000"/>
                    <a:lumOff val="35000"/>
                  </a:schemeClr>
                </a:solidFill>
              </a:defRPr>
            </a:lvl3pPr>
            <a:lvl4pPr marL="0" indent="0" latinLnBrk="0">
              <a:spcBef>
                <a:spcPts val="0"/>
              </a:spcBef>
              <a:buNone/>
              <a:defRPr lang="nb-NO" sz="700" b="1">
                <a:solidFill>
                  <a:schemeClr val="tx1">
                    <a:lumMod val="65000"/>
                    <a:lumOff val="35000"/>
                  </a:schemeClr>
                </a:solidFill>
              </a:defRPr>
            </a:lvl4pPr>
            <a:lvl5pPr marL="0" indent="0" latinLnBrk="0">
              <a:spcBef>
                <a:spcPts val="0"/>
              </a:spcBef>
              <a:buNone/>
              <a:defRPr lang="nb-NO" sz="700" b="1">
                <a:solidFill>
                  <a:schemeClr val="tx1">
                    <a:lumMod val="65000"/>
                    <a:lumOff val="35000"/>
                  </a:schemeClr>
                </a:solidFill>
              </a:defRPr>
            </a:lvl5pPr>
          </a:lstStyle>
          <a:p>
            <a:pPr lvl="0"/>
            <a:r>
              <a:rPr lang="nb-NO"/>
              <a:t>[TITTEL]</a:t>
            </a:r>
          </a:p>
        </p:txBody>
      </p:sp>
      <p:sp>
        <p:nvSpPr>
          <p:cNvPr id="69" name="Tekstplassholder 19"/>
          <p:cNvSpPr>
            <a:spLocks noGrp="1"/>
          </p:cNvSpPr>
          <p:nvPr>
            <p:ph type="body" sz="quarter" idx="24" hasCustomPrompt="1"/>
          </p:nvPr>
        </p:nvSpPr>
        <p:spPr bwMode="white">
          <a:xfrm>
            <a:off x="626127" y="2133600"/>
            <a:ext cx="1507474" cy="342022"/>
          </a:xfrm>
        </p:spPr>
        <p:txBody>
          <a:bodyPr lIns="0" tIns="0" rIns="0" bIns="0" anchor="t">
            <a:noAutofit/>
          </a:bodyPr>
          <a:lstStyle>
            <a:lvl1pPr marL="0" indent="0" latinLnBrk="0">
              <a:lnSpc>
                <a:spcPct val="80000"/>
              </a:lnSpc>
              <a:spcBef>
                <a:spcPts val="0"/>
              </a:spcBef>
              <a:buNone/>
              <a:defRPr lang="nb-NO" sz="1200" b="0" cap="all" baseline="0">
                <a:solidFill>
                  <a:schemeClr val="bg1"/>
                </a:solidFill>
              </a:defRPr>
            </a:lvl1pPr>
            <a:lvl2pPr marL="0" indent="0" latinLnBrk="0">
              <a:spcBef>
                <a:spcPts val="0"/>
              </a:spcBef>
              <a:buNone/>
              <a:defRPr lang="nb-NO" sz="900"/>
            </a:lvl2pPr>
            <a:lvl3pPr marL="0" indent="0" latinLnBrk="0">
              <a:spcBef>
                <a:spcPts val="0"/>
              </a:spcBef>
              <a:buNone/>
              <a:defRPr lang="nb-NO" sz="900"/>
            </a:lvl3pPr>
            <a:lvl4pPr marL="0" indent="0" latinLnBrk="0">
              <a:spcBef>
                <a:spcPts val="0"/>
              </a:spcBef>
              <a:buNone/>
              <a:defRPr lang="nb-NO" sz="900"/>
            </a:lvl4pPr>
            <a:lvl5pPr marL="0" indent="0" latinLnBrk="0">
              <a:spcBef>
                <a:spcPts val="0"/>
              </a:spcBef>
              <a:buNone/>
              <a:defRPr lang="nb-NO" sz="900"/>
            </a:lvl5pPr>
          </a:lstStyle>
          <a:p>
            <a:pPr lvl="0"/>
            <a:r>
              <a:rPr lang="nb-NO"/>
              <a:t>Skriv inn navn her</a:t>
            </a:r>
          </a:p>
        </p:txBody>
      </p:sp>
      <p:sp>
        <p:nvSpPr>
          <p:cNvPr id="124" name="Tekstplassholder 21"/>
          <p:cNvSpPr>
            <a:spLocks noGrp="1"/>
          </p:cNvSpPr>
          <p:nvPr>
            <p:ph type="body" sz="quarter" idx="80" hasCustomPrompt="1"/>
          </p:nvPr>
        </p:nvSpPr>
        <p:spPr>
          <a:xfrm>
            <a:off x="626127" y="2696241"/>
            <a:ext cx="1508760" cy="118872"/>
          </a:xfrm>
        </p:spPr>
        <p:txBody>
          <a:bodyPr lIns="0" tIns="0" rIns="0" bIns="0" anchor="t">
            <a:noAutofit/>
          </a:bodyPr>
          <a:lstStyle>
            <a:lvl1pPr marL="0" indent="0" latinLnBrk="0">
              <a:lnSpc>
                <a:spcPct val="80000"/>
              </a:lnSpc>
              <a:spcBef>
                <a:spcPts val="0"/>
              </a:spcBef>
              <a:buNone/>
              <a:defRPr lang="nb-NO" sz="800" b="0">
                <a:solidFill>
                  <a:schemeClr val="tx1">
                    <a:lumMod val="65000"/>
                    <a:lumOff val="35000"/>
                  </a:schemeClr>
                </a:solidFill>
              </a:defRPr>
            </a:lvl1pPr>
            <a:lvl2pPr marL="0" indent="0" latinLnBrk="0">
              <a:spcBef>
                <a:spcPts val="0"/>
              </a:spcBef>
              <a:buNone/>
              <a:defRPr lang="nb-NO" sz="700" b="1">
                <a:solidFill>
                  <a:schemeClr val="tx1">
                    <a:lumMod val="65000"/>
                    <a:lumOff val="35000"/>
                  </a:schemeClr>
                </a:solidFill>
              </a:defRPr>
            </a:lvl2pPr>
            <a:lvl3pPr marL="0" indent="0" latinLnBrk="0">
              <a:spcBef>
                <a:spcPts val="0"/>
              </a:spcBef>
              <a:buNone/>
              <a:defRPr lang="nb-NO" sz="700" b="1">
                <a:solidFill>
                  <a:schemeClr val="tx1">
                    <a:lumMod val="65000"/>
                    <a:lumOff val="35000"/>
                  </a:schemeClr>
                </a:solidFill>
              </a:defRPr>
            </a:lvl3pPr>
            <a:lvl4pPr marL="0" indent="0" latinLnBrk="0">
              <a:spcBef>
                <a:spcPts val="0"/>
              </a:spcBef>
              <a:buNone/>
              <a:defRPr lang="nb-NO" sz="700" b="1">
                <a:solidFill>
                  <a:schemeClr val="tx1">
                    <a:lumMod val="65000"/>
                    <a:lumOff val="35000"/>
                  </a:schemeClr>
                </a:solidFill>
              </a:defRPr>
            </a:lvl4pPr>
            <a:lvl5pPr marL="0" indent="0" latinLnBrk="0">
              <a:spcBef>
                <a:spcPts val="0"/>
              </a:spcBef>
              <a:buNone/>
              <a:defRPr lang="nb-NO" sz="700" b="1">
                <a:solidFill>
                  <a:schemeClr val="tx1">
                    <a:lumMod val="65000"/>
                    <a:lumOff val="35000"/>
                  </a:schemeClr>
                </a:solidFill>
              </a:defRPr>
            </a:lvl5pPr>
          </a:lstStyle>
          <a:p>
            <a:pPr lvl="0"/>
            <a:r>
              <a:rPr lang="nb-NO"/>
              <a:t>[E-post]</a:t>
            </a:r>
          </a:p>
        </p:txBody>
      </p:sp>
      <p:sp>
        <p:nvSpPr>
          <p:cNvPr id="75" name="Tekstplassholder 31"/>
          <p:cNvSpPr>
            <a:spLocks noGrp="1"/>
          </p:cNvSpPr>
          <p:nvPr>
            <p:ph type="body" sz="quarter" idx="30" hasCustomPrompt="1"/>
          </p:nvPr>
        </p:nvSpPr>
        <p:spPr>
          <a:xfrm>
            <a:off x="626127" y="3098679"/>
            <a:ext cx="1508760" cy="118390"/>
          </a:xfrm>
        </p:spPr>
        <p:txBody>
          <a:bodyPr lIns="0" tIns="0" rIns="0" bIns="0">
            <a:noAutofit/>
          </a:bodyPr>
          <a:lstStyle>
            <a:lvl1pPr marL="0" indent="0" latinLnBrk="0">
              <a:lnSpc>
                <a:spcPct val="80000"/>
              </a:lnSpc>
              <a:spcBef>
                <a:spcPts val="0"/>
              </a:spcBef>
              <a:buNone/>
              <a:defRPr lang="nb-NO" sz="800" baseline="0">
                <a:solidFill>
                  <a:schemeClr val="accent3"/>
                </a:solidFill>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[Gateadresse]</a:t>
            </a:r>
          </a:p>
        </p:txBody>
      </p:sp>
      <p:sp>
        <p:nvSpPr>
          <p:cNvPr id="125" name="Tekstplassholder 31"/>
          <p:cNvSpPr>
            <a:spLocks noGrp="1"/>
          </p:cNvSpPr>
          <p:nvPr>
            <p:ph type="body" sz="quarter" idx="81" hasCustomPrompt="1"/>
          </p:nvPr>
        </p:nvSpPr>
        <p:spPr>
          <a:xfrm>
            <a:off x="626127" y="3221401"/>
            <a:ext cx="1508760" cy="114730"/>
          </a:xfrm>
        </p:spPr>
        <p:txBody>
          <a:bodyPr lIns="0" tIns="0" rIns="0" bIns="0">
            <a:noAutofit/>
          </a:bodyPr>
          <a:lstStyle>
            <a:lvl1pPr marL="0" indent="0" latinLnBrk="0">
              <a:lnSpc>
                <a:spcPct val="80000"/>
              </a:lnSpc>
              <a:spcBef>
                <a:spcPts val="0"/>
              </a:spcBef>
              <a:buNone/>
              <a:defRPr lang="nb-NO" sz="800" baseline="0">
                <a:solidFill>
                  <a:schemeClr val="accent3"/>
                </a:solidFill>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[By, postnummer]</a:t>
            </a:r>
          </a:p>
        </p:txBody>
      </p:sp>
      <p:sp>
        <p:nvSpPr>
          <p:cNvPr id="136" name="Tekstplassholder 31"/>
          <p:cNvSpPr>
            <a:spLocks noGrp="1"/>
          </p:cNvSpPr>
          <p:nvPr>
            <p:ph type="body" sz="quarter" idx="82" hasCustomPrompt="1"/>
          </p:nvPr>
        </p:nvSpPr>
        <p:spPr>
          <a:xfrm>
            <a:off x="626127" y="3474052"/>
            <a:ext cx="274320" cy="114492"/>
          </a:xfrm>
        </p:spPr>
        <p:txBody>
          <a:bodyPr lIns="0" tIns="0" rIns="0" bIns="0">
            <a:noAutofit/>
          </a:bodyPr>
          <a:lstStyle>
            <a:lvl1pPr marL="0" indent="0" latinLnBrk="0">
              <a:lnSpc>
                <a:spcPct val="80000"/>
              </a:lnSpc>
              <a:spcBef>
                <a:spcPts val="0"/>
              </a:spcBef>
              <a:buNone/>
              <a:defRPr lang="nb-NO" sz="800" b="1" baseline="0">
                <a:solidFill>
                  <a:schemeClr val="accent3"/>
                </a:solidFill>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Kontor</a:t>
            </a:r>
          </a:p>
        </p:txBody>
      </p:sp>
      <p:sp>
        <p:nvSpPr>
          <p:cNvPr id="137" name="Tekstplassholder 31"/>
          <p:cNvSpPr>
            <a:spLocks noGrp="1"/>
          </p:cNvSpPr>
          <p:nvPr>
            <p:ph type="body" sz="quarter" idx="83" hasCustomPrompt="1"/>
          </p:nvPr>
        </p:nvSpPr>
        <p:spPr>
          <a:xfrm>
            <a:off x="626127" y="3595685"/>
            <a:ext cx="320040" cy="118872"/>
          </a:xfrm>
        </p:spPr>
        <p:txBody>
          <a:bodyPr lIns="0" tIns="0" rIns="0" bIns="0">
            <a:noAutofit/>
          </a:bodyPr>
          <a:lstStyle>
            <a:lvl1pPr marL="0" indent="0" latinLnBrk="0">
              <a:lnSpc>
                <a:spcPct val="80000"/>
              </a:lnSpc>
              <a:spcBef>
                <a:spcPts val="0"/>
              </a:spcBef>
              <a:buNone/>
              <a:defRPr lang="nb-NO" sz="800" b="1" baseline="0">
                <a:solidFill>
                  <a:schemeClr val="accent3"/>
                </a:solidFill>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Mobil</a:t>
            </a:r>
          </a:p>
        </p:txBody>
      </p:sp>
      <p:sp>
        <p:nvSpPr>
          <p:cNvPr id="148" name="Tekstplassholder 31"/>
          <p:cNvSpPr>
            <a:spLocks noGrp="1"/>
          </p:cNvSpPr>
          <p:nvPr>
            <p:ph type="body" sz="quarter" idx="84" hasCustomPrompt="1"/>
          </p:nvPr>
        </p:nvSpPr>
        <p:spPr>
          <a:xfrm>
            <a:off x="902495" y="3474052"/>
            <a:ext cx="1234440" cy="114492"/>
          </a:xfrm>
        </p:spPr>
        <p:txBody>
          <a:bodyPr lIns="0" tIns="0" rIns="0" bIns="0">
            <a:noAutofit/>
          </a:bodyPr>
          <a:lstStyle>
            <a:lvl1pPr marL="0" indent="0" latinLnBrk="0">
              <a:lnSpc>
                <a:spcPct val="80000"/>
              </a:lnSpc>
              <a:spcBef>
                <a:spcPts val="0"/>
              </a:spcBef>
              <a:buNone/>
              <a:defRPr lang="nb-NO" sz="800" b="0" baseline="0">
                <a:solidFill>
                  <a:schemeClr val="accent3"/>
                </a:solidFill>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[Telefonnummer]</a:t>
            </a:r>
          </a:p>
        </p:txBody>
      </p:sp>
      <p:sp>
        <p:nvSpPr>
          <p:cNvPr id="149" name="Tekstplassholder 31"/>
          <p:cNvSpPr>
            <a:spLocks noGrp="1"/>
          </p:cNvSpPr>
          <p:nvPr>
            <p:ph type="body" sz="quarter" idx="85" hasCustomPrompt="1"/>
          </p:nvPr>
        </p:nvSpPr>
        <p:spPr>
          <a:xfrm>
            <a:off x="947742" y="3595685"/>
            <a:ext cx="1188720" cy="118872"/>
          </a:xfrm>
        </p:spPr>
        <p:txBody>
          <a:bodyPr lIns="0" tIns="0" rIns="0" bIns="0">
            <a:noAutofit/>
          </a:bodyPr>
          <a:lstStyle>
            <a:lvl1pPr marL="0" indent="0" latinLnBrk="0">
              <a:lnSpc>
                <a:spcPct val="80000"/>
              </a:lnSpc>
              <a:spcBef>
                <a:spcPts val="0"/>
              </a:spcBef>
              <a:buNone/>
              <a:defRPr lang="nb-NO" sz="800" b="0" baseline="0">
                <a:solidFill>
                  <a:schemeClr val="accent3"/>
                </a:solidFill>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[Telefonnummer]</a:t>
            </a:r>
          </a:p>
        </p:txBody>
      </p:sp>
      <p:sp>
        <p:nvSpPr>
          <p:cNvPr id="161" name="fargeblokk"/>
          <p:cNvSpPr/>
          <p:nvPr userDrawn="1"/>
        </p:nvSpPr>
        <p:spPr bwMode="gray">
          <a:xfrm>
            <a:off x="2420744" y="2086278"/>
            <a:ext cx="1554480" cy="4182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62" name="Tekstplassholder 21"/>
          <p:cNvSpPr>
            <a:spLocks noGrp="1"/>
          </p:cNvSpPr>
          <p:nvPr>
            <p:ph type="body" sz="quarter" idx="86" hasCustomPrompt="1"/>
          </p:nvPr>
        </p:nvSpPr>
        <p:spPr>
          <a:xfrm>
            <a:off x="2454927" y="2574320"/>
            <a:ext cx="1508760" cy="118874"/>
          </a:xfrm>
        </p:spPr>
        <p:txBody>
          <a:bodyPr lIns="0" tIns="0" rIns="0" bIns="0" anchor="t">
            <a:noAutofit/>
          </a:bodyPr>
          <a:lstStyle>
            <a:lvl1pPr marL="0" indent="0" latinLnBrk="0">
              <a:lnSpc>
                <a:spcPct val="80000"/>
              </a:lnSpc>
              <a:spcBef>
                <a:spcPts val="0"/>
              </a:spcBef>
              <a:buNone/>
              <a:defRPr lang="nb-NO" sz="800" b="0" cap="all" baseline="0">
                <a:solidFill>
                  <a:schemeClr val="accent3"/>
                </a:solidFill>
              </a:defRPr>
            </a:lvl1pPr>
            <a:lvl2pPr marL="0" indent="0" latinLnBrk="0">
              <a:spcBef>
                <a:spcPts val="0"/>
              </a:spcBef>
              <a:buNone/>
              <a:defRPr lang="nb-NO" sz="700" b="1">
                <a:solidFill>
                  <a:schemeClr val="tx1">
                    <a:lumMod val="65000"/>
                    <a:lumOff val="35000"/>
                  </a:schemeClr>
                </a:solidFill>
              </a:defRPr>
            </a:lvl2pPr>
            <a:lvl3pPr marL="0" indent="0" latinLnBrk="0">
              <a:spcBef>
                <a:spcPts val="0"/>
              </a:spcBef>
              <a:buNone/>
              <a:defRPr lang="nb-NO" sz="700" b="1">
                <a:solidFill>
                  <a:schemeClr val="tx1">
                    <a:lumMod val="65000"/>
                    <a:lumOff val="35000"/>
                  </a:schemeClr>
                </a:solidFill>
              </a:defRPr>
            </a:lvl3pPr>
            <a:lvl4pPr marL="0" indent="0" latinLnBrk="0">
              <a:spcBef>
                <a:spcPts val="0"/>
              </a:spcBef>
              <a:buNone/>
              <a:defRPr lang="nb-NO" sz="700" b="1">
                <a:solidFill>
                  <a:schemeClr val="tx1">
                    <a:lumMod val="65000"/>
                    <a:lumOff val="35000"/>
                  </a:schemeClr>
                </a:solidFill>
              </a:defRPr>
            </a:lvl4pPr>
            <a:lvl5pPr marL="0" indent="0" latinLnBrk="0">
              <a:spcBef>
                <a:spcPts val="0"/>
              </a:spcBef>
              <a:buNone/>
              <a:defRPr lang="nb-NO" sz="700" b="1">
                <a:solidFill>
                  <a:schemeClr val="tx1">
                    <a:lumMod val="65000"/>
                    <a:lumOff val="35000"/>
                  </a:schemeClr>
                </a:solidFill>
              </a:defRPr>
            </a:lvl5pPr>
          </a:lstStyle>
          <a:p>
            <a:pPr lvl="0"/>
            <a:r>
              <a:rPr lang="nb-NO"/>
              <a:t>[TITTEL]</a:t>
            </a:r>
          </a:p>
        </p:txBody>
      </p:sp>
      <p:sp>
        <p:nvSpPr>
          <p:cNvPr id="163" name="Tekstplassholder 19"/>
          <p:cNvSpPr>
            <a:spLocks noGrp="1"/>
          </p:cNvSpPr>
          <p:nvPr>
            <p:ph type="body" sz="quarter" idx="87" hasCustomPrompt="1"/>
          </p:nvPr>
        </p:nvSpPr>
        <p:spPr bwMode="white">
          <a:xfrm>
            <a:off x="2454927" y="2133600"/>
            <a:ext cx="1507474" cy="342022"/>
          </a:xfrm>
        </p:spPr>
        <p:txBody>
          <a:bodyPr lIns="0" tIns="0" rIns="0" bIns="0" anchor="t">
            <a:noAutofit/>
          </a:bodyPr>
          <a:lstStyle>
            <a:lvl1pPr marL="0" indent="0" latinLnBrk="0">
              <a:lnSpc>
                <a:spcPct val="80000"/>
              </a:lnSpc>
              <a:spcBef>
                <a:spcPts val="0"/>
              </a:spcBef>
              <a:buNone/>
              <a:defRPr lang="nb-NO" sz="1200" b="0" cap="all" baseline="0">
                <a:solidFill>
                  <a:schemeClr val="bg1"/>
                </a:solidFill>
              </a:defRPr>
            </a:lvl1pPr>
            <a:lvl2pPr marL="0" indent="0" latinLnBrk="0">
              <a:spcBef>
                <a:spcPts val="0"/>
              </a:spcBef>
              <a:buNone/>
              <a:defRPr lang="nb-NO" sz="900"/>
            </a:lvl2pPr>
            <a:lvl3pPr marL="0" indent="0" latinLnBrk="0">
              <a:spcBef>
                <a:spcPts val="0"/>
              </a:spcBef>
              <a:buNone/>
              <a:defRPr lang="nb-NO" sz="900"/>
            </a:lvl3pPr>
            <a:lvl4pPr marL="0" indent="0" latinLnBrk="0">
              <a:spcBef>
                <a:spcPts val="0"/>
              </a:spcBef>
              <a:buNone/>
              <a:defRPr lang="nb-NO" sz="900"/>
            </a:lvl4pPr>
            <a:lvl5pPr marL="0" indent="0" latinLnBrk="0">
              <a:spcBef>
                <a:spcPts val="0"/>
              </a:spcBef>
              <a:buNone/>
              <a:defRPr lang="nb-NO" sz="900"/>
            </a:lvl5pPr>
          </a:lstStyle>
          <a:p>
            <a:pPr lvl="0"/>
            <a:r>
              <a:rPr lang="nb-NO"/>
              <a:t>Skriv inn navn her</a:t>
            </a:r>
          </a:p>
        </p:txBody>
      </p:sp>
      <p:sp>
        <p:nvSpPr>
          <p:cNvPr id="164" name="Tekstplassholder 21"/>
          <p:cNvSpPr>
            <a:spLocks noGrp="1"/>
          </p:cNvSpPr>
          <p:nvPr>
            <p:ph type="body" sz="quarter" idx="88" hasCustomPrompt="1"/>
          </p:nvPr>
        </p:nvSpPr>
        <p:spPr>
          <a:xfrm>
            <a:off x="2454927" y="2696241"/>
            <a:ext cx="1508760" cy="118872"/>
          </a:xfrm>
        </p:spPr>
        <p:txBody>
          <a:bodyPr lIns="0" tIns="0" rIns="0" bIns="0" anchor="t">
            <a:noAutofit/>
          </a:bodyPr>
          <a:lstStyle>
            <a:lvl1pPr marL="0" indent="0" latinLnBrk="0">
              <a:lnSpc>
                <a:spcPct val="80000"/>
              </a:lnSpc>
              <a:spcBef>
                <a:spcPts val="0"/>
              </a:spcBef>
              <a:buNone/>
              <a:defRPr lang="nb-NO" sz="800" b="0">
                <a:solidFill>
                  <a:schemeClr val="tx1">
                    <a:lumMod val="65000"/>
                    <a:lumOff val="35000"/>
                  </a:schemeClr>
                </a:solidFill>
              </a:defRPr>
            </a:lvl1pPr>
            <a:lvl2pPr marL="0" indent="0" latinLnBrk="0">
              <a:spcBef>
                <a:spcPts val="0"/>
              </a:spcBef>
              <a:buNone/>
              <a:defRPr lang="nb-NO" sz="700" b="1">
                <a:solidFill>
                  <a:schemeClr val="tx1">
                    <a:lumMod val="65000"/>
                    <a:lumOff val="35000"/>
                  </a:schemeClr>
                </a:solidFill>
              </a:defRPr>
            </a:lvl2pPr>
            <a:lvl3pPr marL="0" indent="0" latinLnBrk="0">
              <a:spcBef>
                <a:spcPts val="0"/>
              </a:spcBef>
              <a:buNone/>
              <a:defRPr lang="nb-NO" sz="700" b="1">
                <a:solidFill>
                  <a:schemeClr val="tx1">
                    <a:lumMod val="65000"/>
                    <a:lumOff val="35000"/>
                  </a:schemeClr>
                </a:solidFill>
              </a:defRPr>
            </a:lvl3pPr>
            <a:lvl4pPr marL="0" indent="0" latinLnBrk="0">
              <a:spcBef>
                <a:spcPts val="0"/>
              </a:spcBef>
              <a:buNone/>
              <a:defRPr lang="nb-NO" sz="700" b="1">
                <a:solidFill>
                  <a:schemeClr val="tx1">
                    <a:lumMod val="65000"/>
                    <a:lumOff val="35000"/>
                  </a:schemeClr>
                </a:solidFill>
              </a:defRPr>
            </a:lvl4pPr>
            <a:lvl5pPr marL="0" indent="0" latinLnBrk="0">
              <a:spcBef>
                <a:spcPts val="0"/>
              </a:spcBef>
              <a:buNone/>
              <a:defRPr lang="nb-NO" sz="700" b="1">
                <a:solidFill>
                  <a:schemeClr val="tx1">
                    <a:lumMod val="65000"/>
                    <a:lumOff val="35000"/>
                  </a:schemeClr>
                </a:solidFill>
              </a:defRPr>
            </a:lvl5pPr>
          </a:lstStyle>
          <a:p>
            <a:pPr lvl="0"/>
            <a:r>
              <a:rPr lang="nb-NO"/>
              <a:t>[E-post]</a:t>
            </a:r>
          </a:p>
        </p:txBody>
      </p:sp>
      <p:sp>
        <p:nvSpPr>
          <p:cNvPr id="165" name="Tekstplassholder 31"/>
          <p:cNvSpPr>
            <a:spLocks noGrp="1"/>
          </p:cNvSpPr>
          <p:nvPr>
            <p:ph type="body" sz="quarter" idx="89" hasCustomPrompt="1"/>
          </p:nvPr>
        </p:nvSpPr>
        <p:spPr>
          <a:xfrm>
            <a:off x="2454927" y="3098679"/>
            <a:ext cx="1508760" cy="118390"/>
          </a:xfrm>
        </p:spPr>
        <p:txBody>
          <a:bodyPr lIns="0" tIns="0" rIns="0" bIns="0">
            <a:noAutofit/>
          </a:bodyPr>
          <a:lstStyle>
            <a:lvl1pPr marL="0" indent="0" latinLnBrk="0">
              <a:lnSpc>
                <a:spcPct val="80000"/>
              </a:lnSpc>
              <a:spcBef>
                <a:spcPts val="0"/>
              </a:spcBef>
              <a:buNone/>
              <a:defRPr lang="nb-NO" sz="800" baseline="0">
                <a:solidFill>
                  <a:schemeClr val="accent3"/>
                </a:solidFill>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[Gateadresse]</a:t>
            </a:r>
          </a:p>
        </p:txBody>
      </p:sp>
      <p:sp>
        <p:nvSpPr>
          <p:cNvPr id="166" name="Tekstplassholder 31"/>
          <p:cNvSpPr>
            <a:spLocks noGrp="1"/>
          </p:cNvSpPr>
          <p:nvPr>
            <p:ph type="body" sz="quarter" idx="90" hasCustomPrompt="1"/>
          </p:nvPr>
        </p:nvSpPr>
        <p:spPr>
          <a:xfrm>
            <a:off x="2454927" y="3221401"/>
            <a:ext cx="1508760" cy="114730"/>
          </a:xfrm>
        </p:spPr>
        <p:txBody>
          <a:bodyPr lIns="0" tIns="0" rIns="0" bIns="0">
            <a:noAutofit/>
          </a:bodyPr>
          <a:lstStyle>
            <a:lvl1pPr marL="0" indent="0" latinLnBrk="0">
              <a:lnSpc>
                <a:spcPct val="80000"/>
              </a:lnSpc>
              <a:spcBef>
                <a:spcPts val="0"/>
              </a:spcBef>
              <a:buNone/>
              <a:defRPr lang="nb-NO" sz="800" baseline="0">
                <a:solidFill>
                  <a:schemeClr val="accent3"/>
                </a:solidFill>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[By, postnummer]</a:t>
            </a:r>
          </a:p>
        </p:txBody>
      </p:sp>
      <p:sp>
        <p:nvSpPr>
          <p:cNvPr id="167" name="Tekstplassholder 31"/>
          <p:cNvSpPr>
            <a:spLocks noGrp="1"/>
          </p:cNvSpPr>
          <p:nvPr>
            <p:ph type="body" sz="quarter" idx="91" hasCustomPrompt="1"/>
          </p:nvPr>
        </p:nvSpPr>
        <p:spPr>
          <a:xfrm>
            <a:off x="2454927" y="3474052"/>
            <a:ext cx="274320" cy="114492"/>
          </a:xfrm>
        </p:spPr>
        <p:txBody>
          <a:bodyPr lIns="0" tIns="0" rIns="0" bIns="0">
            <a:noAutofit/>
          </a:bodyPr>
          <a:lstStyle>
            <a:lvl1pPr marL="0" indent="0" latinLnBrk="0">
              <a:lnSpc>
                <a:spcPct val="80000"/>
              </a:lnSpc>
              <a:spcBef>
                <a:spcPts val="0"/>
              </a:spcBef>
              <a:buNone/>
              <a:defRPr lang="nb-NO" sz="800" b="1" baseline="0">
                <a:solidFill>
                  <a:schemeClr val="accent3"/>
                </a:solidFill>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Kontor</a:t>
            </a:r>
          </a:p>
        </p:txBody>
      </p:sp>
      <p:sp>
        <p:nvSpPr>
          <p:cNvPr id="168" name="Tekstplassholder 31"/>
          <p:cNvSpPr>
            <a:spLocks noGrp="1"/>
          </p:cNvSpPr>
          <p:nvPr>
            <p:ph type="body" sz="quarter" idx="92" hasCustomPrompt="1"/>
          </p:nvPr>
        </p:nvSpPr>
        <p:spPr>
          <a:xfrm>
            <a:off x="2454927" y="3595685"/>
            <a:ext cx="320040" cy="118872"/>
          </a:xfrm>
        </p:spPr>
        <p:txBody>
          <a:bodyPr lIns="0" tIns="0" rIns="0" bIns="0">
            <a:noAutofit/>
          </a:bodyPr>
          <a:lstStyle>
            <a:lvl1pPr marL="0" indent="0" latinLnBrk="0">
              <a:lnSpc>
                <a:spcPct val="80000"/>
              </a:lnSpc>
              <a:spcBef>
                <a:spcPts val="0"/>
              </a:spcBef>
              <a:buNone/>
              <a:defRPr lang="nb-NO" sz="800" b="1" baseline="0">
                <a:solidFill>
                  <a:schemeClr val="accent3"/>
                </a:solidFill>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Mobil</a:t>
            </a:r>
          </a:p>
        </p:txBody>
      </p:sp>
      <p:sp>
        <p:nvSpPr>
          <p:cNvPr id="169" name="Tekstplassholder 31"/>
          <p:cNvSpPr>
            <a:spLocks noGrp="1"/>
          </p:cNvSpPr>
          <p:nvPr>
            <p:ph type="body" sz="quarter" idx="93" hasCustomPrompt="1"/>
          </p:nvPr>
        </p:nvSpPr>
        <p:spPr>
          <a:xfrm>
            <a:off x="2731295" y="3474052"/>
            <a:ext cx="1234440" cy="114492"/>
          </a:xfrm>
        </p:spPr>
        <p:txBody>
          <a:bodyPr lIns="0" tIns="0" rIns="0" bIns="0">
            <a:noAutofit/>
          </a:bodyPr>
          <a:lstStyle>
            <a:lvl1pPr marL="0" indent="0" latinLnBrk="0">
              <a:lnSpc>
                <a:spcPct val="80000"/>
              </a:lnSpc>
              <a:spcBef>
                <a:spcPts val="0"/>
              </a:spcBef>
              <a:buNone/>
              <a:defRPr lang="nb-NO" sz="800" b="0" baseline="0">
                <a:solidFill>
                  <a:schemeClr val="accent3"/>
                </a:solidFill>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[Telefonnummer]</a:t>
            </a:r>
          </a:p>
        </p:txBody>
      </p:sp>
      <p:sp>
        <p:nvSpPr>
          <p:cNvPr id="170" name="Tekstplassholder 31"/>
          <p:cNvSpPr>
            <a:spLocks noGrp="1"/>
          </p:cNvSpPr>
          <p:nvPr>
            <p:ph type="body" sz="quarter" idx="94" hasCustomPrompt="1"/>
          </p:nvPr>
        </p:nvSpPr>
        <p:spPr>
          <a:xfrm>
            <a:off x="2776542" y="3595685"/>
            <a:ext cx="1188720" cy="118872"/>
          </a:xfrm>
        </p:spPr>
        <p:txBody>
          <a:bodyPr lIns="0" tIns="0" rIns="0" bIns="0">
            <a:noAutofit/>
          </a:bodyPr>
          <a:lstStyle>
            <a:lvl1pPr marL="0" indent="0" latinLnBrk="0">
              <a:lnSpc>
                <a:spcPct val="80000"/>
              </a:lnSpc>
              <a:spcBef>
                <a:spcPts val="0"/>
              </a:spcBef>
              <a:buNone/>
              <a:defRPr lang="nb-NO" sz="800" b="0" baseline="0">
                <a:solidFill>
                  <a:schemeClr val="accent3"/>
                </a:solidFill>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[Telefonnummer]</a:t>
            </a:r>
          </a:p>
        </p:txBody>
      </p:sp>
      <p:sp>
        <p:nvSpPr>
          <p:cNvPr id="172" name="fargeblokk"/>
          <p:cNvSpPr/>
          <p:nvPr userDrawn="1"/>
        </p:nvSpPr>
        <p:spPr bwMode="gray">
          <a:xfrm>
            <a:off x="4250389" y="2086278"/>
            <a:ext cx="1554480" cy="4182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3" name="Tekstplassholder 21"/>
          <p:cNvSpPr>
            <a:spLocks noGrp="1"/>
          </p:cNvSpPr>
          <p:nvPr>
            <p:ph type="body" sz="quarter" idx="95" hasCustomPrompt="1"/>
          </p:nvPr>
        </p:nvSpPr>
        <p:spPr>
          <a:xfrm>
            <a:off x="4284572" y="2574320"/>
            <a:ext cx="1508760" cy="118874"/>
          </a:xfrm>
        </p:spPr>
        <p:txBody>
          <a:bodyPr lIns="0" tIns="0" rIns="0" bIns="0" anchor="t">
            <a:noAutofit/>
          </a:bodyPr>
          <a:lstStyle>
            <a:lvl1pPr marL="0" indent="0" latinLnBrk="0">
              <a:lnSpc>
                <a:spcPct val="80000"/>
              </a:lnSpc>
              <a:spcBef>
                <a:spcPts val="0"/>
              </a:spcBef>
              <a:buNone/>
              <a:defRPr lang="nb-NO" sz="800" b="0" cap="all" baseline="0">
                <a:solidFill>
                  <a:schemeClr val="accent3"/>
                </a:solidFill>
              </a:defRPr>
            </a:lvl1pPr>
            <a:lvl2pPr marL="0" indent="0" latinLnBrk="0">
              <a:spcBef>
                <a:spcPts val="0"/>
              </a:spcBef>
              <a:buNone/>
              <a:defRPr lang="nb-NO" sz="700" b="1">
                <a:solidFill>
                  <a:schemeClr val="tx1">
                    <a:lumMod val="65000"/>
                    <a:lumOff val="35000"/>
                  </a:schemeClr>
                </a:solidFill>
              </a:defRPr>
            </a:lvl2pPr>
            <a:lvl3pPr marL="0" indent="0" latinLnBrk="0">
              <a:spcBef>
                <a:spcPts val="0"/>
              </a:spcBef>
              <a:buNone/>
              <a:defRPr lang="nb-NO" sz="700" b="1">
                <a:solidFill>
                  <a:schemeClr val="tx1">
                    <a:lumMod val="65000"/>
                    <a:lumOff val="35000"/>
                  </a:schemeClr>
                </a:solidFill>
              </a:defRPr>
            </a:lvl3pPr>
            <a:lvl4pPr marL="0" indent="0" latinLnBrk="0">
              <a:spcBef>
                <a:spcPts val="0"/>
              </a:spcBef>
              <a:buNone/>
              <a:defRPr lang="nb-NO" sz="700" b="1">
                <a:solidFill>
                  <a:schemeClr val="tx1">
                    <a:lumMod val="65000"/>
                    <a:lumOff val="35000"/>
                  </a:schemeClr>
                </a:solidFill>
              </a:defRPr>
            </a:lvl4pPr>
            <a:lvl5pPr marL="0" indent="0" latinLnBrk="0">
              <a:spcBef>
                <a:spcPts val="0"/>
              </a:spcBef>
              <a:buNone/>
              <a:defRPr lang="nb-NO" sz="700" b="1">
                <a:solidFill>
                  <a:schemeClr val="tx1">
                    <a:lumMod val="65000"/>
                    <a:lumOff val="35000"/>
                  </a:schemeClr>
                </a:solidFill>
              </a:defRPr>
            </a:lvl5pPr>
          </a:lstStyle>
          <a:p>
            <a:pPr lvl="0"/>
            <a:r>
              <a:rPr lang="nb-NO"/>
              <a:t>[TITTEL]</a:t>
            </a:r>
          </a:p>
        </p:txBody>
      </p:sp>
      <p:sp>
        <p:nvSpPr>
          <p:cNvPr id="174" name="Tekstplassholder 19"/>
          <p:cNvSpPr>
            <a:spLocks noGrp="1"/>
          </p:cNvSpPr>
          <p:nvPr>
            <p:ph type="body" sz="quarter" idx="96" hasCustomPrompt="1"/>
          </p:nvPr>
        </p:nvSpPr>
        <p:spPr bwMode="white">
          <a:xfrm>
            <a:off x="4284572" y="2133600"/>
            <a:ext cx="1507474" cy="342022"/>
          </a:xfrm>
        </p:spPr>
        <p:txBody>
          <a:bodyPr lIns="0" tIns="0" rIns="0" bIns="0" anchor="t">
            <a:noAutofit/>
          </a:bodyPr>
          <a:lstStyle>
            <a:lvl1pPr marL="0" indent="0" latinLnBrk="0">
              <a:lnSpc>
                <a:spcPct val="80000"/>
              </a:lnSpc>
              <a:spcBef>
                <a:spcPts val="0"/>
              </a:spcBef>
              <a:buNone/>
              <a:defRPr lang="nb-NO" sz="1200" b="0" cap="all" baseline="0">
                <a:solidFill>
                  <a:schemeClr val="bg1"/>
                </a:solidFill>
              </a:defRPr>
            </a:lvl1pPr>
            <a:lvl2pPr marL="0" indent="0" latinLnBrk="0">
              <a:spcBef>
                <a:spcPts val="0"/>
              </a:spcBef>
              <a:buNone/>
              <a:defRPr lang="nb-NO" sz="900"/>
            </a:lvl2pPr>
            <a:lvl3pPr marL="0" indent="0" latinLnBrk="0">
              <a:spcBef>
                <a:spcPts val="0"/>
              </a:spcBef>
              <a:buNone/>
              <a:defRPr lang="nb-NO" sz="900"/>
            </a:lvl3pPr>
            <a:lvl4pPr marL="0" indent="0" latinLnBrk="0">
              <a:spcBef>
                <a:spcPts val="0"/>
              </a:spcBef>
              <a:buNone/>
              <a:defRPr lang="nb-NO" sz="900"/>
            </a:lvl4pPr>
            <a:lvl5pPr marL="0" indent="0" latinLnBrk="0">
              <a:spcBef>
                <a:spcPts val="0"/>
              </a:spcBef>
              <a:buNone/>
              <a:defRPr lang="nb-NO" sz="900"/>
            </a:lvl5pPr>
          </a:lstStyle>
          <a:p>
            <a:pPr lvl="0"/>
            <a:r>
              <a:rPr lang="nb-NO"/>
              <a:t>Skriv inn navn her</a:t>
            </a:r>
          </a:p>
        </p:txBody>
      </p:sp>
      <p:sp>
        <p:nvSpPr>
          <p:cNvPr id="175" name="Tekstplassholder 21"/>
          <p:cNvSpPr>
            <a:spLocks noGrp="1"/>
          </p:cNvSpPr>
          <p:nvPr>
            <p:ph type="body" sz="quarter" idx="97" hasCustomPrompt="1"/>
          </p:nvPr>
        </p:nvSpPr>
        <p:spPr>
          <a:xfrm>
            <a:off x="4284572" y="2696241"/>
            <a:ext cx="1508760" cy="118872"/>
          </a:xfrm>
        </p:spPr>
        <p:txBody>
          <a:bodyPr lIns="0" tIns="0" rIns="0" bIns="0" anchor="t">
            <a:noAutofit/>
          </a:bodyPr>
          <a:lstStyle>
            <a:lvl1pPr marL="0" indent="0" latinLnBrk="0">
              <a:lnSpc>
                <a:spcPct val="80000"/>
              </a:lnSpc>
              <a:spcBef>
                <a:spcPts val="0"/>
              </a:spcBef>
              <a:buNone/>
              <a:defRPr lang="nb-NO" sz="800" b="0">
                <a:solidFill>
                  <a:schemeClr val="tx1">
                    <a:lumMod val="65000"/>
                    <a:lumOff val="35000"/>
                  </a:schemeClr>
                </a:solidFill>
              </a:defRPr>
            </a:lvl1pPr>
            <a:lvl2pPr marL="0" indent="0" latinLnBrk="0">
              <a:spcBef>
                <a:spcPts val="0"/>
              </a:spcBef>
              <a:buNone/>
              <a:defRPr lang="nb-NO" sz="700" b="1">
                <a:solidFill>
                  <a:schemeClr val="tx1">
                    <a:lumMod val="65000"/>
                    <a:lumOff val="35000"/>
                  </a:schemeClr>
                </a:solidFill>
              </a:defRPr>
            </a:lvl2pPr>
            <a:lvl3pPr marL="0" indent="0" latinLnBrk="0">
              <a:spcBef>
                <a:spcPts val="0"/>
              </a:spcBef>
              <a:buNone/>
              <a:defRPr lang="nb-NO" sz="700" b="1">
                <a:solidFill>
                  <a:schemeClr val="tx1">
                    <a:lumMod val="65000"/>
                    <a:lumOff val="35000"/>
                  </a:schemeClr>
                </a:solidFill>
              </a:defRPr>
            </a:lvl3pPr>
            <a:lvl4pPr marL="0" indent="0" latinLnBrk="0">
              <a:spcBef>
                <a:spcPts val="0"/>
              </a:spcBef>
              <a:buNone/>
              <a:defRPr lang="nb-NO" sz="700" b="1">
                <a:solidFill>
                  <a:schemeClr val="tx1">
                    <a:lumMod val="65000"/>
                    <a:lumOff val="35000"/>
                  </a:schemeClr>
                </a:solidFill>
              </a:defRPr>
            </a:lvl4pPr>
            <a:lvl5pPr marL="0" indent="0" latinLnBrk="0">
              <a:spcBef>
                <a:spcPts val="0"/>
              </a:spcBef>
              <a:buNone/>
              <a:defRPr lang="nb-NO" sz="700" b="1">
                <a:solidFill>
                  <a:schemeClr val="tx1">
                    <a:lumMod val="65000"/>
                    <a:lumOff val="35000"/>
                  </a:schemeClr>
                </a:solidFill>
              </a:defRPr>
            </a:lvl5pPr>
          </a:lstStyle>
          <a:p>
            <a:pPr lvl="0"/>
            <a:r>
              <a:rPr lang="nb-NO"/>
              <a:t>[E-post]</a:t>
            </a:r>
          </a:p>
        </p:txBody>
      </p:sp>
      <p:sp>
        <p:nvSpPr>
          <p:cNvPr id="176" name="Tekstplassholder 31"/>
          <p:cNvSpPr>
            <a:spLocks noGrp="1"/>
          </p:cNvSpPr>
          <p:nvPr>
            <p:ph type="body" sz="quarter" idx="98" hasCustomPrompt="1"/>
          </p:nvPr>
        </p:nvSpPr>
        <p:spPr>
          <a:xfrm>
            <a:off x="4284572" y="3098679"/>
            <a:ext cx="1508760" cy="118390"/>
          </a:xfrm>
        </p:spPr>
        <p:txBody>
          <a:bodyPr lIns="0" tIns="0" rIns="0" bIns="0">
            <a:noAutofit/>
          </a:bodyPr>
          <a:lstStyle>
            <a:lvl1pPr marL="0" indent="0" latinLnBrk="0">
              <a:lnSpc>
                <a:spcPct val="80000"/>
              </a:lnSpc>
              <a:spcBef>
                <a:spcPts val="0"/>
              </a:spcBef>
              <a:buNone/>
              <a:defRPr lang="nb-NO" sz="800" baseline="0">
                <a:solidFill>
                  <a:schemeClr val="accent3"/>
                </a:solidFill>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[Gateadresse]</a:t>
            </a:r>
          </a:p>
        </p:txBody>
      </p:sp>
      <p:sp>
        <p:nvSpPr>
          <p:cNvPr id="177" name="Tekstplassholder 31"/>
          <p:cNvSpPr>
            <a:spLocks noGrp="1"/>
          </p:cNvSpPr>
          <p:nvPr>
            <p:ph type="body" sz="quarter" idx="99" hasCustomPrompt="1"/>
          </p:nvPr>
        </p:nvSpPr>
        <p:spPr>
          <a:xfrm>
            <a:off x="4284572" y="3221401"/>
            <a:ext cx="1508760" cy="114730"/>
          </a:xfrm>
        </p:spPr>
        <p:txBody>
          <a:bodyPr lIns="0" tIns="0" rIns="0" bIns="0">
            <a:noAutofit/>
          </a:bodyPr>
          <a:lstStyle>
            <a:lvl1pPr marL="0" indent="0" latinLnBrk="0">
              <a:lnSpc>
                <a:spcPct val="80000"/>
              </a:lnSpc>
              <a:spcBef>
                <a:spcPts val="0"/>
              </a:spcBef>
              <a:buNone/>
              <a:defRPr lang="nb-NO" sz="800" baseline="0">
                <a:solidFill>
                  <a:schemeClr val="accent3"/>
                </a:solidFill>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[By, postnummer]</a:t>
            </a:r>
          </a:p>
        </p:txBody>
      </p:sp>
      <p:sp>
        <p:nvSpPr>
          <p:cNvPr id="178" name="Tekstplassholder 31"/>
          <p:cNvSpPr>
            <a:spLocks noGrp="1"/>
          </p:cNvSpPr>
          <p:nvPr>
            <p:ph type="body" sz="quarter" idx="100" hasCustomPrompt="1"/>
          </p:nvPr>
        </p:nvSpPr>
        <p:spPr>
          <a:xfrm>
            <a:off x="4284572" y="3474052"/>
            <a:ext cx="274320" cy="114492"/>
          </a:xfrm>
        </p:spPr>
        <p:txBody>
          <a:bodyPr lIns="0" tIns="0" rIns="0" bIns="0">
            <a:noAutofit/>
          </a:bodyPr>
          <a:lstStyle>
            <a:lvl1pPr marL="0" indent="0" latinLnBrk="0">
              <a:lnSpc>
                <a:spcPct val="80000"/>
              </a:lnSpc>
              <a:spcBef>
                <a:spcPts val="0"/>
              </a:spcBef>
              <a:buNone/>
              <a:defRPr lang="nb-NO" sz="800" b="1" baseline="0">
                <a:solidFill>
                  <a:schemeClr val="accent3"/>
                </a:solidFill>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Kontor</a:t>
            </a:r>
          </a:p>
        </p:txBody>
      </p:sp>
      <p:sp>
        <p:nvSpPr>
          <p:cNvPr id="179" name="Tekstplassholder 31"/>
          <p:cNvSpPr>
            <a:spLocks noGrp="1"/>
          </p:cNvSpPr>
          <p:nvPr>
            <p:ph type="body" sz="quarter" idx="101" hasCustomPrompt="1"/>
          </p:nvPr>
        </p:nvSpPr>
        <p:spPr>
          <a:xfrm>
            <a:off x="4284572" y="3595685"/>
            <a:ext cx="320040" cy="118872"/>
          </a:xfrm>
        </p:spPr>
        <p:txBody>
          <a:bodyPr lIns="0" tIns="0" rIns="0" bIns="0">
            <a:noAutofit/>
          </a:bodyPr>
          <a:lstStyle>
            <a:lvl1pPr marL="0" indent="0" latinLnBrk="0">
              <a:lnSpc>
                <a:spcPct val="80000"/>
              </a:lnSpc>
              <a:spcBef>
                <a:spcPts val="0"/>
              </a:spcBef>
              <a:buNone/>
              <a:defRPr lang="nb-NO" sz="800" b="1" baseline="0">
                <a:solidFill>
                  <a:schemeClr val="accent3"/>
                </a:solidFill>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Mobil</a:t>
            </a:r>
          </a:p>
        </p:txBody>
      </p:sp>
      <p:sp>
        <p:nvSpPr>
          <p:cNvPr id="180" name="Tekstplassholder 31"/>
          <p:cNvSpPr>
            <a:spLocks noGrp="1"/>
          </p:cNvSpPr>
          <p:nvPr>
            <p:ph type="body" sz="quarter" idx="102" hasCustomPrompt="1"/>
          </p:nvPr>
        </p:nvSpPr>
        <p:spPr>
          <a:xfrm>
            <a:off x="4560940" y="3474052"/>
            <a:ext cx="1234440" cy="114492"/>
          </a:xfrm>
        </p:spPr>
        <p:txBody>
          <a:bodyPr lIns="0" tIns="0" rIns="0" bIns="0">
            <a:noAutofit/>
          </a:bodyPr>
          <a:lstStyle>
            <a:lvl1pPr marL="0" indent="0" latinLnBrk="0">
              <a:lnSpc>
                <a:spcPct val="80000"/>
              </a:lnSpc>
              <a:spcBef>
                <a:spcPts val="0"/>
              </a:spcBef>
              <a:buNone/>
              <a:defRPr lang="nb-NO" sz="800" b="0" baseline="0">
                <a:solidFill>
                  <a:schemeClr val="accent3"/>
                </a:solidFill>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[Telefonnummer]</a:t>
            </a:r>
          </a:p>
        </p:txBody>
      </p:sp>
      <p:sp>
        <p:nvSpPr>
          <p:cNvPr id="181" name="Tekstplassholder 31"/>
          <p:cNvSpPr>
            <a:spLocks noGrp="1"/>
          </p:cNvSpPr>
          <p:nvPr>
            <p:ph type="body" sz="quarter" idx="103" hasCustomPrompt="1"/>
          </p:nvPr>
        </p:nvSpPr>
        <p:spPr>
          <a:xfrm>
            <a:off x="4606187" y="3595685"/>
            <a:ext cx="1188720" cy="118872"/>
          </a:xfrm>
        </p:spPr>
        <p:txBody>
          <a:bodyPr lIns="0" tIns="0" rIns="0" bIns="0">
            <a:noAutofit/>
          </a:bodyPr>
          <a:lstStyle>
            <a:lvl1pPr marL="0" indent="0" latinLnBrk="0">
              <a:lnSpc>
                <a:spcPct val="80000"/>
              </a:lnSpc>
              <a:spcBef>
                <a:spcPts val="0"/>
              </a:spcBef>
              <a:buNone/>
              <a:defRPr lang="nb-NO" sz="800" b="0" baseline="0">
                <a:solidFill>
                  <a:schemeClr val="accent3"/>
                </a:solidFill>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[Telefonnummer]</a:t>
            </a:r>
          </a:p>
        </p:txBody>
      </p:sp>
      <p:sp>
        <p:nvSpPr>
          <p:cNvPr id="183" name="fargeblokk"/>
          <p:cNvSpPr/>
          <p:nvPr userDrawn="1"/>
        </p:nvSpPr>
        <p:spPr bwMode="gray">
          <a:xfrm>
            <a:off x="6078344" y="2086278"/>
            <a:ext cx="1554480" cy="4182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84" name="Tekstplassholder 21"/>
          <p:cNvSpPr>
            <a:spLocks noGrp="1"/>
          </p:cNvSpPr>
          <p:nvPr>
            <p:ph type="body" sz="quarter" idx="104" hasCustomPrompt="1"/>
          </p:nvPr>
        </p:nvSpPr>
        <p:spPr>
          <a:xfrm>
            <a:off x="6112527" y="2574320"/>
            <a:ext cx="1508760" cy="118874"/>
          </a:xfrm>
        </p:spPr>
        <p:txBody>
          <a:bodyPr lIns="0" tIns="0" rIns="0" bIns="0" anchor="t">
            <a:noAutofit/>
          </a:bodyPr>
          <a:lstStyle>
            <a:lvl1pPr marL="0" indent="0" latinLnBrk="0">
              <a:lnSpc>
                <a:spcPct val="80000"/>
              </a:lnSpc>
              <a:spcBef>
                <a:spcPts val="0"/>
              </a:spcBef>
              <a:buNone/>
              <a:defRPr lang="nb-NO" sz="800" b="0" cap="all" baseline="0">
                <a:solidFill>
                  <a:schemeClr val="accent3"/>
                </a:solidFill>
              </a:defRPr>
            </a:lvl1pPr>
            <a:lvl2pPr marL="0" indent="0" latinLnBrk="0">
              <a:spcBef>
                <a:spcPts val="0"/>
              </a:spcBef>
              <a:buNone/>
              <a:defRPr lang="nb-NO" sz="700" b="1">
                <a:solidFill>
                  <a:schemeClr val="tx1">
                    <a:lumMod val="65000"/>
                    <a:lumOff val="35000"/>
                  </a:schemeClr>
                </a:solidFill>
              </a:defRPr>
            </a:lvl2pPr>
            <a:lvl3pPr marL="0" indent="0" latinLnBrk="0">
              <a:spcBef>
                <a:spcPts val="0"/>
              </a:spcBef>
              <a:buNone/>
              <a:defRPr lang="nb-NO" sz="700" b="1">
                <a:solidFill>
                  <a:schemeClr val="tx1">
                    <a:lumMod val="65000"/>
                    <a:lumOff val="35000"/>
                  </a:schemeClr>
                </a:solidFill>
              </a:defRPr>
            </a:lvl3pPr>
            <a:lvl4pPr marL="0" indent="0" latinLnBrk="0">
              <a:spcBef>
                <a:spcPts val="0"/>
              </a:spcBef>
              <a:buNone/>
              <a:defRPr lang="nb-NO" sz="700" b="1">
                <a:solidFill>
                  <a:schemeClr val="tx1">
                    <a:lumMod val="65000"/>
                    <a:lumOff val="35000"/>
                  </a:schemeClr>
                </a:solidFill>
              </a:defRPr>
            </a:lvl4pPr>
            <a:lvl5pPr marL="0" indent="0" latinLnBrk="0">
              <a:spcBef>
                <a:spcPts val="0"/>
              </a:spcBef>
              <a:buNone/>
              <a:defRPr lang="nb-NO" sz="700" b="1">
                <a:solidFill>
                  <a:schemeClr val="tx1">
                    <a:lumMod val="65000"/>
                    <a:lumOff val="35000"/>
                  </a:schemeClr>
                </a:solidFill>
              </a:defRPr>
            </a:lvl5pPr>
          </a:lstStyle>
          <a:p>
            <a:pPr lvl="0"/>
            <a:r>
              <a:rPr lang="nb-NO"/>
              <a:t>[TITTEL]</a:t>
            </a:r>
          </a:p>
        </p:txBody>
      </p:sp>
      <p:sp>
        <p:nvSpPr>
          <p:cNvPr id="185" name="Tekstplassholder 19"/>
          <p:cNvSpPr>
            <a:spLocks noGrp="1"/>
          </p:cNvSpPr>
          <p:nvPr>
            <p:ph type="body" sz="quarter" idx="105" hasCustomPrompt="1"/>
          </p:nvPr>
        </p:nvSpPr>
        <p:spPr bwMode="white">
          <a:xfrm>
            <a:off x="6112527" y="2133600"/>
            <a:ext cx="1507474" cy="342022"/>
          </a:xfrm>
        </p:spPr>
        <p:txBody>
          <a:bodyPr lIns="0" tIns="0" rIns="0" bIns="0" anchor="t">
            <a:noAutofit/>
          </a:bodyPr>
          <a:lstStyle>
            <a:lvl1pPr marL="0" indent="0" latinLnBrk="0">
              <a:lnSpc>
                <a:spcPct val="80000"/>
              </a:lnSpc>
              <a:spcBef>
                <a:spcPts val="0"/>
              </a:spcBef>
              <a:buNone/>
              <a:defRPr lang="nb-NO" sz="1200" b="0" cap="all" baseline="0">
                <a:solidFill>
                  <a:schemeClr val="bg1"/>
                </a:solidFill>
              </a:defRPr>
            </a:lvl1pPr>
            <a:lvl2pPr marL="0" indent="0" latinLnBrk="0">
              <a:spcBef>
                <a:spcPts val="0"/>
              </a:spcBef>
              <a:buNone/>
              <a:defRPr lang="nb-NO" sz="900"/>
            </a:lvl2pPr>
            <a:lvl3pPr marL="0" indent="0" latinLnBrk="0">
              <a:spcBef>
                <a:spcPts val="0"/>
              </a:spcBef>
              <a:buNone/>
              <a:defRPr lang="nb-NO" sz="900"/>
            </a:lvl3pPr>
            <a:lvl4pPr marL="0" indent="0" latinLnBrk="0">
              <a:spcBef>
                <a:spcPts val="0"/>
              </a:spcBef>
              <a:buNone/>
              <a:defRPr lang="nb-NO" sz="900"/>
            </a:lvl4pPr>
            <a:lvl5pPr marL="0" indent="0" latinLnBrk="0">
              <a:spcBef>
                <a:spcPts val="0"/>
              </a:spcBef>
              <a:buNone/>
              <a:defRPr lang="nb-NO" sz="900"/>
            </a:lvl5pPr>
          </a:lstStyle>
          <a:p>
            <a:pPr lvl="0"/>
            <a:r>
              <a:rPr lang="nb-NO"/>
              <a:t>Skriv inn navn her</a:t>
            </a:r>
          </a:p>
        </p:txBody>
      </p:sp>
      <p:sp>
        <p:nvSpPr>
          <p:cNvPr id="186" name="Tekstplassholder 21"/>
          <p:cNvSpPr>
            <a:spLocks noGrp="1"/>
          </p:cNvSpPr>
          <p:nvPr>
            <p:ph type="body" sz="quarter" idx="106" hasCustomPrompt="1"/>
          </p:nvPr>
        </p:nvSpPr>
        <p:spPr>
          <a:xfrm>
            <a:off x="6112527" y="2696241"/>
            <a:ext cx="1508760" cy="118872"/>
          </a:xfrm>
        </p:spPr>
        <p:txBody>
          <a:bodyPr lIns="0" tIns="0" rIns="0" bIns="0" anchor="t">
            <a:noAutofit/>
          </a:bodyPr>
          <a:lstStyle>
            <a:lvl1pPr marL="0" indent="0" latinLnBrk="0">
              <a:lnSpc>
                <a:spcPct val="80000"/>
              </a:lnSpc>
              <a:spcBef>
                <a:spcPts val="0"/>
              </a:spcBef>
              <a:buNone/>
              <a:defRPr lang="nb-NO" sz="800" b="0">
                <a:solidFill>
                  <a:schemeClr val="tx1">
                    <a:lumMod val="65000"/>
                    <a:lumOff val="35000"/>
                  </a:schemeClr>
                </a:solidFill>
              </a:defRPr>
            </a:lvl1pPr>
            <a:lvl2pPr marL="0" indent="0" latinLnBrk="0">
              <a:spcBef>
                <a:spcPts val="0"/>
              </a:spcBef>
              <a:buNone/>
              <a:defRPr lang="nb-NO" sz="700" b="1">
                <a:solidFill>
                  <a:schemeClr val="tx1">
                    <a:lumMod val="65000"/>
                    <a:lumOff val="35000"/>
                  </a:schemeClr>
                </a:solidFill>
              </a:defRPr>
            </a:lvl2pPr>
            <a:lvl3pPr marL="0" indent="0" latinLnBrk="0">
              <a:spcBef>
                <a:spcPts val="0"/>
              </a:spcBef>
              <a:buNone/>
              <a:defRPr lang="nb-NO" sz="700" b="1">
                <a:solidFill>
                  <a:schemeClr val="tx1">
                    <a:lumMod val="65000"/>
                    <a:lumOff val="35000"/>
                  </a:schemeClr>
                </a:solidFill>
              </a:defRPr>
            </a:lvl3pPr>
            <a:lvl4pPr marL="0" indent="0" latinLnBrk="0">
              <a:spcBef>
                <a:spcPts val="0"/>
              </a:spcBef>
              <a:buNone/>
              <a:defRPr lang="nb-NO" sz="700" b="1">
                <a:solidFill>
                  <a:schemeClr val="tx1">
                    <a:lumMod val="65000"/>
                    <a:lumOff val="35000"/>
                  </a:schemeClr>
                </a:solidFill>
              </a:defRPr>
            </a:lvl4pPr>
            <a:lvl5pPr marL="0" indent="0" latinLnBrk="0">
              <a:spcBef>
                <a:spcPts val="0"/>
              </a:spcBef>
              <a:buNone/>
              <a:defRPr lang="nb-NO" sz="700" b="1">
                <a:solidFill>
                  <a:schemeClr val="tx1">
                    <a:lumMod val="65000"/>
                    <a:lumOff val="35000"/>
                  </a:schemeClr>
                </a:solidFill>
              </a:defRPr>
            </a:lvl5pPr>
          </a:lstStyle>
          <a:p>
            <a:pPr lvl="0"/>
            <a:r>
              <a:rPr lang="nb-NO"/>
              <a:t>[E-post]</a:t>
            </a:r>
          </a:p>
        </p:txBody>
      </p:sp>
      <p:sp>
        <p:nvSpPr>
          <p:cNvPr id="187" name="Tekstplassholder 31"/>
          <p:cNvSpPr>
            <a:spLocks noGrp="1"/>
          </p:cNvSpPr>
          <p:nvPr>
            <p:ph type="body" sz="quarter" idx="107" hasCustomPrompt="1"/>
          </p:nvPr>
        </p:nvSpPr>
        <p:spPr>
          <a:xfrm>
            <a:off x="6112527" y="3098679"/>
            <a:ext cx="1508760" cy="118390"/>
          </a:xfrm>
        </p:spPr>
        <p:txBody>
          <a:bodyPr lIns="0" tIns="0" rIns="0" bIns="0">
            <a:noAutofit/>
          </a:bodyPr>
          <a:lstStyle>
            <a:lvl1pPr marL="0" indent="0" latinLnBrk="0">
              <a:lnSpc>
                <a:spcPct val="80000"/>
              </a:lnSpc>
              <a:spcBef>
                <a:spcPts val="0"/>
              </a:spcBef>
              <a:buNone/>
              <a:defRPr lang="nb-NO" sz="800" baseline="0">
                <a:solidFill>
                  <a:schemeClr val="accent3"/>
                </a:solidFill>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[Gateadresse]</a:t>
            </a:r>
          </a:p>
        </p:txBody>
      </p:sp>
      <p:sp>
        <p:nvSpPr>
          <p:cNvPr id="188" name="Tekstplassholder 31"/>
          <p:cNvSpPr>
            <a:spLocks noGrp="1"/>
          </p:cNvSpPr>
          <p:nvPr>
            <p:ph type="body" sz="quarter" idx="108" hasCustomPrompt="1"/>
          </p:nvPr>
        </p:nvSpPr>
        <p:spPr>
          <a:xfrm>
            <a:off x="6112527" y="3221401"/>
            <a:ext cx="1508760" cy="114730"/>
          </a:xfrm>
        </p:spPr>
        <p:txBody>
          <a:bodyPr lIns="0" tIns="0" rIns="0" bIns="0">
            <a:noAutofit/>
          </a:bodyPr>
          <a:lstStyle>
            <a:lvl1pPr marL="0" indent="0" latinLnBrk="0">
              <a:lnSpc>
                <a:spcPct val="80000"/>
              </a:lnSpc>
              <a:spcBef>
                <a:spcPts val="0"/>
              </a:spcBef>
              <a:buNone/>
              <a:defRPr lang="nb-NO" sz="800" baseline="0">
                <a:solidFill>
                  <a:schemeClr val="accent3"/>
                </a:solidFill>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[By, postnummer]</a:t>
            </a:r>
          </a:p>
        </p:txBody>
      </p:sp>
      <p:sp>
        <p:nvSpPr>
          <p:cNvPr id="189" name="Tekstplassholder 31"/>
          <p:cNvSpPr>
            <a:spLocks noGrp="1"/>
          </p:cNvSpPr>
          <p:nvPr>
            <p:ph type="body" sz="quarter" idx="109" hasCustomPrompt="1"/>
          </p:nvPr>
        </p:nvSpPr>
        <p:spPr>
          <a:xfrm>
            <a:off x="6112527" y="3474052"/>
            <a:ext cx="274320" cy="114492"/>
          </a:xfrm>
        </p:spPr>
        <p:txBody>
          <a:bodyPr lIns="0" tIns="0" rIns="0" bIns="0">
            <a:noAutofit/>
          </a:bodyPr>
          <a:lstStyle>
            <a:lvl1pPr marL="0" indent="0" latinLnBrk="0">
              <a:lnSpc>
                <a:spcPct val="80000"/>
              </a:lnSpc>
              <a:spcBef>
                <a:spcPts val="0"/>
              </a:spcBef>
              <a:buNone/>
              <a:defRPr lang="nb-NO" sz="800" b="1" baseline="0">
                <a:solidFill>
                  <a:schemeClr val="accent3"/>
                </a:solidFill>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Kontor</a:t>
            </a:r>
          </a:p>
        </p:txBody>
      </p:sp>
      <p:sp>
        <p:nvSpPr>
          <p:cNvPr id="190" name="Tekstplassholder 31"/>
          <p:cNvSpPr>
            <a:spLocks noGrp="1"/>
          </p:cNvSpPr>
          <p:nvPr>
            <p:ph type="body" sz="quarter" idx="110" hasCustomPrompt="1"/>
          </p:nvPr>
        </p:nvSpPr>
        <p:spPr>
          <a:xfrm>
            <a:off x="6112527" y="3595685"/>
            <a:ext cx="320040" cy="118872"/>
          </a:xfrm>
        </p:spPr>
        <p:txBody>
          <a:bodyPr lIns="0" tIns="0" rIns="0" bIns="0">
            <a:noAutofit/>
          </a:bodyPr>
          <a:lstStyle>
            <a:lvl1pPr marL="0" indent="0" latinLnBrk="0">
              <a:lnSpc>
                <a:spcPct val="80000"/>
              </a:lnSpc>
              <a:spcBef>
                <a:spcPts val="0"/>
              </a:spcBef>
              <a:buNone/>
              <a:defRPr lang="nb-NO" sz="800" b="1" baseline="0">
                <a:solidFill>
                  <a:schemeClr val="accent3"/>
                </a:solidFill>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Mobil</a:t>
            </a:r>
          </a:p>
        </p:txBody>
      </p:sp>
      <p:sp>
        <p:nvSpPr>
          <p:cNvPr id="191" name="Tekstplassholder 31"/>
          <p:cNvSpPr>
            <a:spLocks noGrp="1"/>
          </p:cNvSpPr>
          <p:nvPr>
            <p:ph type="body" sz="quarter" idx="111" hasCustomPrompt="1"/>
          </p:nvPr>
        </p:nvSpPr>
        <p:spPr>
          <a:xfrm>
            <a:off x="6388895" y="3474052"/>
            <a:ext cx="1234440" cy="114492"/>
          </a:xfrm>
        </p:spPr>
        <p:txBody>
          <a:bodyPr lIns="0" tIns="0" rIns="0" bIns="0">
            <a:noAutofit/>
          </a:bodyPr>
          <a:lstStyle>
            <a:lvl1pPr marL="0" indent="0" latinLnBrk="0">
              <a:lnSpc>
                <a:spcPct val="80000"/>
              </a:lnSpc>
              <a:spcBef>
                <a:spcPts val="0"/>
              </a:spcBef>
              <a:buNone/>
              <a:defRPr lang="nb-NO" sz="800" b="0" baseline="0">
                <a:solidFill>
                  <a:schemeClr val="accent3"/>
                </a:solidFill>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[Telefonnummer]</a:t>
            </a:r>
          </a:p>
        </p:txBody>
      </p:sp>
      <p:sp>
        <p:nvSpPr>
          <p:cNvPr id="192" name="Tekstplassholder 31"/>
          <p:cNvSpPr>
            <a:spLocks noGrp="1"/>
          </p:cNvSpPr>
          <p:nvPr>
            <p:ph type="body" sz="quarter" idx="112" hasCustomPrompt="1"/>
          </p:nvPr>
        </p:nvSpPr>
        <p:spPr>
          <a:xfrm>
            <a:off x="6434142" y="3595685"/>
            <a:ext cx="1188720" cy="118872"/>
          </a:xfrm>
        </p:spPr>
        <p:txBody>
          <a:bodyPr lIns="0" tIns="0" rIns="0" bIns="0">
            <a:noAutofit/>
          </a:bodyPr>
          <a:lstStyle>
            <a:lvl1pPr marL="0" indent="0" latinLnBrk="0">
              <a:lnSpc>
                <a:spcPct val="80000"/>
              </a:lnSpc>
              <a:spcBef>
                <a:spcPts val="0"/>
              </a:spcBef>
              <a:buNone/>
              <a:defRPr lang="nb-NO" sz="800" b="0" baseline="0">
                <a:solidFill>
                  <a:schemeClr val="accent3"/>
                </a:solidFill>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[Telefonnummer]</a:t>
            </a:r>
          </a:p>
        </p:txBody>
      </p:sp>
      <p:sp>
        <p:nvSpPr>
          <p:cNvPr id="194" name="fargeblokk"/>
          <p:cNvSpPr/>
          <p:nvPr userDrawn="1"/>
        </p:nvSpPr>
        <p:spPr bwMode="gray">
          <a:xfrm>
            <a:off x="7912904" y="2086278"/>
            <a:ext cx="1554480" cy="4182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95" name="Tekstplassholder 21"/>
          <p:cNvSpPr>
            <a:spLocks noGrp="1"/>
          </p:cNvSpPr>
          <p:nvPr>
            <p:ph type="body" sz="quarter" idx="113" hasCustomPrompt="1"/>
          </p:nvPr>
        </p:nvSpPr>
        <p:spPr>
          <a:xfrm>
            <a:off x="7947087" y="2574320"/>
            <a:ext cx="1508760" cy="118874"/>
          </a:xfrm>
        </p:spPr>
        <p:txBody>
          <a:bodyPr lIns="0" tIns="0" rIns="0" bIns="0" anchor="t">
            <a:noAutofit/>
          </a:bodyPr>
          <a:lstStyle>
            <a:lvl1pPr marL="0" indent="0" latinLnBrk="0">
              <a:lnSpc>
                <a:spcPct val="80000"/>
              </a:lnSpc>
              <a:spcBef>
                <a:spcPts val="0"/>
              </a:spcBef>
              <a:buNone/>
              <a:defRPr lang="nb-NO" sz="800" b="0" cap="all" baseline="0">
                <a:solidFill>
                  <a:schemeClr val="accent3"/>
                </a:solidFill>
              </a:defRPr>
            </a:lvl1pPr>
            <a:lvl2pPr marL="0" indent="0" latinLnBrk="0">
              <a:spcBef>
                <a:spcPts val="0"/>
              </a:spcBef>
              <a:buNone/>
              <a:defRPr lang="nb-NO" sz="700" b="1">
                <a:solidFill>
                  <a:schemeClr val="tx1">
                    <a:lumMod val="65000"/>
                    <a:lumOff val="35000"/>
                  </a:schemeClr>
                </a:solidFill>
              </a:defRPr>
            </a:lvl2pPr>
            <a:lvl3pPr marL="0" indent="0" latinLnBrk="0">
              <a:spcBef>
                <a:spcPts val="0"/>
              </a:spcBef>
              <a:buNone/>
              <a:defRPr lang="nb-NO" sz="700" b="1">
                <a:solidFill>
                  <a:schemeClr val="tx1">
                    <a:lumMod val="65000"/>
                    <a:lumOff val="35000"/>
                  </a:schemeClr>
                </a:solidFill>
              </a:defRPr>
            </a:lvl3pPr>
            <a:lvl4pPr marL="0" indent="0" latinLnBrk="0">
              <a:spcBef>
                <a:spcPts val="0"/>
              </a:spcBef>
              <a:buNone/>
              <a:defRPr lang="nb-NO" sz="700" b="1">
                <a:solidFill>
                  <a:schemeClr val="tx1">
                    <a:lumMod val="65000"/>
                    <a:lumOff val="35000"/>
                  </a:schemeClr>
                </a:solidFill>
              </a:defRPr>
            </a:lvl4pPr>
            <a:lvl5pPr marL="0" indent="0" latinLnBrk="0">
              <a:spcBef>
                <a:spcPts val="0"/>
              </a:spcBef>
              <a:buNone/>
              <a:defRPr lang="nb-NO" sz="700" b="1">
                <a:solidFill>
                  <a:schemeClr val="tx1">
                    <a:lumMod val="65000"/>
                    <a:lumOff val="35000"/>
                  </a:schemeClr>
                </a:solidFill>
              </a:defRPr>
            </a:lvl5pPr>
          </a:lstStyle>
          <a:p>
            <a:pPr lvl="0"/>
            <a:r>
              <a:rPr lang="nb-NO"/>
              <a:t>[TITTEL]</a:t>
            </a:r>
          </a:p>
        </p:txBody>
      </p:sp>
      <p:sp>
        <p:nvSpPr>
          <p:cNvPr id="196" name="Tekstplassholder 19"/>
          <p:cNvSpPr>
            <a:spLocks noGrp="1"/>
          </p:cNvSpPr>
          <p:nvPr>
            <p:ph type="body" sz="quarter" idx="114" hasCustomPrompt="1"/>
          </p:nvPr>
        </p:nvSpPr>
        <p:spPr bwMode="white">
          <a:xfrm>
            <a:off x="7947087" y="2133600"/>
            <a:ext cx="1507474" cy="342022"/>
          </a:xfrm>
        </p:spPr>
        <p:txBody>
          <a:bodyPr lIns="0" tIns="0" rIns="0" bIns="0" anchor="t">
            <a:noAutofit/>
          </a:bodyPr>
          <a:lstStyle>
            <a:lvl1pPr marL="0" indent="0" latinLnBrk="0">
              <a:lnSpc>
                <a:spcPct val="80000"/>
              </a:lnSpc>
              <a:spcBef>
                <a:spcPts val="0"/>
              </a:spcBef>
              <a:buNone/>
              <a:defRPr lang="nb-NO" sz="1200" b="0" cap="all" baseline="0">
                <a:solidFill>
                  <a:schemeClr val="bg1"/>
                </a:solidFill>
              </a:defRPr>
            </a:lvl1pPr>
            <a:lvl2pPr marL="0" indent="0" latinLnBrk="0">
              <a:spcBef>
                <a:spcPts val="0"/>
              </a:spcBef>
              <a:buNone/>
              <a:defRPr lang="nb-NO" sz="900"/>
            </a:lvl2pPr>
            <a:lvl3pPr marL="0" indent="0" latinLnBrk="0">
              <a:spcBef>
                <a:spcPts val="0"/>
              </a:spcBef>
              <a:buNone/>
              <a:defRPr lang="nb-NO" sz="900"/>
            </a:lvl3pPr>
            <a:lvl4pPr marL="0" indent="0" latinLnBrk="0">
              <a:spcBef>
                <a:spcPts val="0"/>
              </a:spcBef>
              <a:buNone/>
              <a:defRPr lang="nb-NO" sz="900"/>
            </a:lvl4pPr>
            <a:lvl5pPr marL="0" indent="0" latinLnBrk="0">
              <a:spcBef>
                <a:spcPts val="0"/>
              </a:spcBef>
              <a:buNone/>
              <a:defRPr lang="nb-NO" sz="900"/>
            </a:lvl5pPr>
          </a:lstStyle>
          <a:p>
            <a:pPr lvl="0"/>
            <a:r>
              <a:rPr lang="nb-NO"/>
              <a:t>Skriv inn navn her</a:t>
            </a:r>
          </a:p>
        </p:txBody>
      </p:sp>
      <p:sp>
        <p:nvSpPr>
          <p:cNvPr id="197" name="Tekstplassholder 21"/>
          <p:cNvSpPr>
            <a:spLocks noGrp="1"/>
          </p:cNvSpPr>
          <p:nvPr>
            <p:ph type="body" sz="quarter" idx="115" hasCustomPrompt="1"/>
          </p:nvPr>
        </p:nvSpPr>
        <p:spPr>
          <a:xfrm>
            <a:off x="7947087" y="2696241"/>
            <a:ext cx="1508760" cy="118872"/>
          </a:xfrm>
        </p:spPr>
        <p:txBody>
          <a:bodyPr lIns="0" tIns="0" rIns="0" bIns="0" anchor="t">
            <a:noAutofit/>
          </a:bodyPr>
          <a:lstStyle>
            <a:lvl1pPr marL="0" indent="0" latinLnBrk="0">
              <a:lnSpc>
                <a:spcPct val="80000"/>
              </a:lnSpc>
              <a:spcBef>
                <a:spcPts val="0"/>
              </a:spcBef>
              <a:buNone/>
              <a:defRPr lang="nb-NO" sz="800" b="0">
                <a:solidFill>
                  <a:schemeClr val="tx1">
                    <a:lumMod val="65000"/>
                    <a:lumOff val="35000"/>
                  </a:schemeClr>
                </a:solidFill>
              </a:defRPr>
            </a:lvl1pPr>
            <a:lvl2pPr marL="0" indent="0" latinLnBrk="0">
              <a:spcBef>
                <a:spcPts val="0"/>
              </a:spcBef>
              <a:buNone/>
              <a:defRPr lang="nb-NO" sz="700" b="1">
                <a:solidFill>
                  <a:schemeClr val="tx1">
                    <a:lumMod val="65000"/>
                    <a:lumOff val="35000"/>
                  </a:schemeClr>
                </a:solidFill>
              </a:defRPr>
            </a:lvl2pPr>
            <a:lvl3pPr marL="0" indent="0" latinLnBrk="0">
              <a:spcBef>
                <a:spcPts val="0"/>
              </a:spcBef>
              <a:buNone/>
              <a:defRPr lang="nb-NO" sz="700" b="1">
                <a:solidFill>
                  <a:schemeClr val="tx1">
                    <a:lumMod val="65000"/>
                    <a:lumOff val="35000"/>
                  </a:schemeClr>
                </a:solidFill>
              </a:defRPr>
            </a:lvl3pPr>
            <a:lvl4pPr marL="0" indent="0" latinLnBrk="0">
              <a:spcBef>
                <a:spcPts val="0"/>
              </a:spcBef>
              <a:buNone/>
              <a:defRPr lang="nb-NO" sz="700" b="1">
                <a:solidFill>
                  <a:schemeClr val="tx1">
                    <a:lumMod val="65000"/>
                    <a:lumOff val="35000"/>
                  </a:schemeClr>
                </a:solidFill>
              </a:defRPr>
            </a:lvl4pPr>
            <a:lvl5pPr marL="0" indent="0" latinLnBrk="0">
              <a:spcBef>
                <a:spcPts val="0"/>
              </a:spcBef>
              <a:buNone/>
              <a:defRPr lang="nb-NO" sz="700" b="1">
                <a:solidFill>
                  <a:schemeClr val="tx1">
                    <a:lumMod val="65000"/>
                    <a:lumOff val="35000"/>
                  </a:schemeClr>
                </a:solidFill>
              </a:defRPr>
            </a:lvl5pPr>
          </a:lstStyle>
          <a:p>
            <a:pPr lvl="0"/>
            <a:r>
              <a:rPr lang="nb-NO"/>
              <a:t>[E-post]</a:t>
            </a:r>
          </a:p>
        </p:txBody>
      </p:sp>
      <p:sp>
        <p:nvSpPr>
          <p:cNvPr id="198" name="Tekstplassholder 31"/>
          <p:cNvSpPr>
            <a:spLocks noGrp="1"/>
          </p:cNvSpPr>
          <p:nvPr>
            <p:ph type="body" sz="quarter" idx="116" hasCustomPrompt="1"/>
          </p:nvPr>
        </p:nvSpPr>
        <p:spPr>
          <a:xfrm>
            <a:off x="7947087" y="3098679"/>
            <a:ext cx="1508760" cy="118390"/>
          </a:xfrm>
        </p:spPr>
        <p:txBody>
          <a:bodyPr lIns="0" tIns="0" rIns="0" bIns="0">
            <a:noAutofit/>
          </a:bodyPr>
          <a:lstStyle>
            <a:lvl1pPr marL="0" indent="0" latinLnBrk="0">
              <a:lnSpc>
                <a:spcPct val="80000"/>
              </a:lnSpc>
              <a:spcBef>
                <a:spcPts val="0"/>
              </a:spcBef>
              <a:buNone/>
              <a:defRPr lang="nb-NO" sz="800" baseline="0">
                <a:solidFill>
                  <a:schemeClr val="accent3"/>
                </a:solidFill>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[Gateadresse]</a:t>
            </a:r>
          </a:p>
        </p:txBody>
      </p:sp>
      <p:sp>
        <p:nvSpPr>
          <p:cNvPr id="199" name="Tekstplassholder 31"/>
          <p:cNvSpPr>
            <a:spLocks noGrp="1"/>
          </p:cNvSpPr>
          <p:nvPr>
            <p:ph type="body" sz="quarter" idx="117" hasCustomPrompt="1"/>
          </p:nvPr>
        </p:nvSpPr>
        <p:spPr>
          <a:xfrm>
            <a:off x="7947087" y="3221401"/>
            <a:ext cx="1508760" cy="114730"/>
          </a:xfrm>
        </p:spPr>
        <p:txBody>
          <a:bodyPr lIns="0" tIns="0" rIns="0" bIns="0">
            <a:noAutofit/>
          </a:bodyPr>
          <a:lstStyle>
            <a:lvl1pPr marL="0" indent="0" latinLnBrk="0">
              <a:lnSpc>
                <a:spcPct val="80000"/>
              </a:lnSpc>
              <a:spcBef>
                <a:spcPts val="0"/>
              </a:spcBef>
              <a:buNone/>
              <a:defRPr lang="nb-NO" sz="800" baseline="0">
                <a:solidFill>
                  <a:schemeClr val="accent3"/>
                </a:solidFill>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Skriv inn by, delstat og postnummer her</a:t>
            </a:r>
          </a:p>
        </p:txBody>
      </p:sp>
      <p:sp>
        <p:nvSpPr>
          <p:cNvPr id="200" name="Tekstplassholder 31"/>
          <p:cNvSpPr>
            <a:spLocks noGrp="1"/>
          </p:cNvSpPr>
          <p:nvPr>
            <p:ph type="body" sz="quarter" idx="118" hasCustomPrompt="1"/>
          </p:nvPr>
        </p:nvSpPr>
        <p:spPr>
          <a:xfrm>
            <a:off x="7947087" y="3474052"/>
            <a:ext cx="274320" cy="114492"/>
          </a:xfrm>
        </p:spPr>
        <p:txBody>
          <a:bodyPr lIns="0" tIns="0" rIns="0" bIns="0">
            <a:noAutofit/>
          </a:bodyPr>
          <a:lstStyle>
            <a:lvl1pPr marL="0" indent="0" latinLnBrk="0">
              <a:lnSpc>
                <a:spcPct val="80000"/>
              </a:lnSpc>
              <a:spcBef>
                <a:spcPts val="0"/>
              </a:spcBef>
              <a:buNone/>
              <a:defRPr lang="nb-NO" sz="800" b="1" baseline="0">
                <a:solidFill>
                  <a:schemeClr val="accent3"/>
                </a:solidFill>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Kontor</a:t>
            </a:r>
          </a:p>
        </p:txBody>
      </p:sp>
      <p:sp>
        <p:nvSpPr>
          <p:cNvPr id="201" name="Tekstplassholder 31"/>
          <p:cNvSpPr>
            <a:spLocks noGrp="1"/>
          </p:cNvSpPr>
          <p:nvPr>
            <p:ph type="body" sz="quarter" idx="119" hasCustomPrompt="1"/>
          </p:nvPr>
        </p:nvSpPr>
        <p:spPr>
          <a:xfrm>
            <a:off x="7947087" y="3595685"/>
            <a:ext cx="320040" cy="118872"/>
          </a:xfrm>
        </p:spPr>
        <p:txBody>
          <a:bodyPr lIns="0" tIns="0" rIns="0" bIns="0">
            <a:noAutofit/>
          </a:bodyPr>
          <a:lstStyle>
            <a:lvl1pPr marL="0" indent="0" latinLnBrk="0">
              <a:lnSpc>
                <a:spcPct val="80000"/>
              </a:lnSpc>
              <a:spcBef>
                <a:spcPts val="0"/>
              </a:spcBef>
              <a:buNone/>
              <a:defRPr lang="nb-NO" sz="800" b="1" baseline="0">
                <a:solidFill>
                  <a:schemeClr val="accent3"/>
                </a:solidFill>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Mobil</a:t>
            </a:r>
          </a:p>
        </p:txBody>
      </p:sp>
      <p:sp>
        <p:nvSpPr>
          <p:cNvPr id="202" name="Tekstplassholder 31"/>
          <p:cNvSpPr>
            <a:spLocks noGrp="1"/>
          </p:cNvSpPr>
          <p:nvPr>
            <p:ph type="body" sz="quarter" idx="120" hasCustomPrompt="1"/>
          </p:nvPr>
        </p:nvSpPr>
        <p:spPr>
          <a:xfrm>
            <a:off x="8223455" y="3474052"/>
            <a:ext cx="1234440" cy="114492"/>
          </a:xfrm>
        </p:spPr>
        <p:txBody>
          <a:bodyPr lIns="0" tIns="0" rIns="0" bIns="0">
            <a:noAutofit/>
          </a:bodyPr>
          <a:lstStyle>
            <a:lvl1pPr marL="0" indent="0" latinLnBrk="0">
              <a:lnSpc>
                <a:spcPct val="80000"/>
              </a:lnSpc>
              <a:spcBef>
                <a:spcPts val="0"/>
              </a:spcBef>
              <a:buNone/>
              <a:defRPr lang="nb-NO" sz="800" b="0" baseline="0">
                <a:solidFill>
                  <a:schemeClr val="accent3"/>
                </a:solidFill>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[Telefonnummer]</a:t>
            </a:r>
          </a:p>
        </p:txBody>
      </p:sp>
      <p:sp>
        <p:nvSpPr>
          <p:cNvPr id="203" name="Tekstplassholder 31"/>
          <p:cNvSpPr>
            <a:spLocks noGrp="1"/>
          </p:cNvSpPr>
          <p:nvPr>
            <p:ph type="body" sz="quarter" idx="121" hasCustomPrompt="1"/>
          </p:nvPr>
        </p:nvSpPr>
        <p:spPr>
          <a:xfrm>
            <a:off x="8268702" y="3595685"/>
            <a:ext cx="1188720" cy="118872"/>
          </a:xfrm>
        </p:spPr>
        <p:txBody>
          <a:bodyPr lIns="0" tIns="0" rIns="0" bIns="0">
            <a:noAutofit/>
          </a:bodyPr>
          <a:lstStyle>
            <a:lvl1pPr marL="0" indent="0" latinLnBrk="0">
              <a:lnSpc>
                <a:spcPct val="80000"/>
              </a:lnSpc>
              <a:spcBef>
                <a:spcPts val="0"/>
              </a:spcBef>
              <a:buNone/>
              <a:defRPr lang="nb-NO" sz="800" b="0" baseline="0">
                <a:solidFill>
                  <a:schemeClr val="accent3"/>
                </a:solidFill>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[Telefonnummer]</a:t>
            </a:r>
          </a:p>
        </p:txBody>
      </p:sp>
      <p:sp>
        <p:nvSpPr>
          <p:cNvPr id="205" name="fargeblokk"/>
          <p:cNvSpPr/>
          <p:nvPr userDrawn="1"/>
        </p:nvSpPr>
        <p:spPr bwMode="gray">
          <a:xfrm>
            <a:off x="591944" y="5287385"/>
            <a:ext cx="1554480" cy="4182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06" name="Tekstplassholder 21"/>
          <p:cNvSpPr>
            <a:spLocks noGrp="1"/>
          </p:cNvSpPr>
          <p:nvPr>
            <p:ph type="body" sz="quarter" idx="122" hasCustomPrompt="1"/>
          </p:nvPr>
        </p:nvSpPr>
        <p:spPr>
          <a:xfrm>
            <a:off x="626127" y="5775427"/>
            <a:ext cx="1508760" cy="118874"/>
          </a:xfrm>
        </p:spPr>
        <p:txBody>
          <a:bodyPr lIns="0" tIns="0" rIns="0" bIns="0" anchor="t">
            <a:noAutofit/>
          </a:bodyPr>
          <a:lstStyle>
            <a:lvl1pPr marL="0" indent="0" latinLnBrk="0">
              <a:lnSpc>
                <a:spcPct val="80000"/>
              </a:lnSpc>
              <a:spcBef>
                <a:spcPts val="0"/>
              </a:spcBef>
              <a:buNone/>
              <a:defRPr lang="nb-NO" sz="800" b="0" cap="all" baseline="0">
                <a:solidFill>
                  <a:schemeClr val="accent3"/>
                </a:solidFill>
              </a:defRPr>
            </a:lvl1pPr>
            <a:lvl2pPr marL="0" indent="0" latinLnBrk="0">
              <a:spcBef>
                <a:spcPts val="0"/>
              </a:spcBef>
              <a:buNone/>
              <a:defRPr lang="nb-NO" sz="700" b="1">
                <a:solidFill>
                  <a:schemeClr val="tx1">
                    <a:lumMod val="65000"/>
                    <a:lumOff val="35000"/>
                  </a:schemeClr>
                </a:solidFill>
              </a:defRPr>
            </a:lvl2pPr>
            <a:lvl3pPr marL="0" indent="0" latinLnBrk="0">
              <a:spcBef>
                <a:spcPts val="0"/>
              </a:spcBef>
              <a:buNone/>
              <a:defRPr lang="nb-NO" sz="700" b="1">
                <a:solidFill>
                  <a:schemeClr val="tx1">
                    <a:lumMod val="65000"/>
                    <a:lumOff val="35000"/>
                  </a:schemeClr>
                </a:solidFill>
              </a:defRPr>
            </a:lvl3pPr>
            <a:lvl4pPr marL="0" indent="0" latinLnBrk="0">
              <a:spcBef>
                <a:spcPts val="0"/>
              </a:spcBef>
              <a:buNone/>
              <a:defRPr lang="nb-NO" sz="700" b="1">
                <a:solidFill>
                  <a:schemeClr val="tx1">
                    <a:lumMod val="65000"/>
                    <a:lumOff val="35000"/>
                  </a:schemeClr>
                </a:solidFill>
              </a:defRPr>
            </a:lvl4pPr>
            <a:lvl5pPr marL="0" indent="0" latinLnBrk="0">
              <a:spcBef>
                <a:spcPts val="0"/>
              </a:spcBef>
              <a:buNone/>
              <a:defRPr lang="nb-NO" sz="700" b="1">
                <a:solidFill>
                  <a:schemeClr val="tx1">
                    <a:lumMod val="65000"/>
                    <a:lumOff val="35000"/>
                  </a:schemeClr>
                </a:solidFill>
              </a:defRPr>
            </a:lvl5pPr>
          </a:lstStyle>
          <a:p>
            <a:pPr lvl="0"/>
            <a:r>
              <a:rPr lang="nb-NO"/>
              <a:t>[TITTEL]</a:t>
            </a:r>
          </a:p>
        </p:txBody>
      </p:sp>
      <p:sp>
        <p:nvSpPr>
          <p:cNvPr id="207" name="Tekstplassholder 19"/>
          <p:cNvSpPr>
            <a:spLocks noGrp="1"/>
          </p:cNvSpPr>
          <p:nvPr>
            <p:ph type="body" sz="quarter" idx="123" hasCustomPrompt="1"/>
          </p:nvPr>
        </p:nvSpPr>
        <p:spPr bwMode="white">
          <a:xfrm>
            <a:off x="626127" y="5334707"/>
            <a:ext cx="1507474" cy="342022"/>
          </a:xfrm>
        </p:spPr>
        <p:txBody>
          <a:bodyPr lIns="0" tIns="0" rIns="0" bIns="0" anchor="t">
            <a:noAutofit/>
          </a:bodyPr>
          <a:lstStyle>
            <a:lvl1pPr marL="0" indent="0" latinLnBrk="0">
              <a:lnSpc>
                <a:spcPct val="80000"/>
              </a:lnSpc>
              <a:spcBef>
                <a:spcPts val="0"/>
              </a:spcBef>
              <a:buNone/>
              <a:defRPr lang="nb-NO" sz="1200" b="0" cap="all" baseline="0">
                <a:solidFill>
                  <a:schemeClr val="bg1"/>
                </a:solidFill>
              </a:defRPr>
            </a:lvl1pPr>
            <a:lvl2pPr marL="0" indent="0" latinLnBrk="0">
              <a:spcBef>
                <a:spcPts val="0"/>
              </a:spcBef>
              <a:buNone/>
              <a:defRPr lang="nb-NO" sz="900"/>
            </a:lvl2pPr>
            <a:lvl3pPr marL="0" indent="0" latinLnBrk="0">
              <a:spcBef>
                <a:spcPts val="0"/>
              </a:spcBef>
              <a:buNone/>
              <a:defRPr lang="nb-NO" sz="900"/>
            </a:lvl3pPr>
            <a:lvl4pPr marL="0" indent="0" latinLnBrk="0">
              <a:spcBef>
                <a:spcPts val="0"/>
              </a:spcBef>
              <a:buNone/>
              <a:defRPr lang="nb-NO" sz="900"/>
            </a:lvl4pPr>
            <a:lvl5pPr marL="0" indent="0" latinLnBrk="0">
              <a:spcBef>
                <a:spcPts val="0"/>
              </a:spcBef>
              <a:buNone/>
              <a:defRPr lang="nb-NO" sz="900"/>
            </a:lvl5pPr>
          </a:lstStyle>
          <a:p>
            <a:pPr lvl="0"/>
            <a:r>
              <a:rPr lang="nb-NO"/>
              <a:t>Skriv inn navn her</a:t>
            </a:r>
          </a:p>
        </p:txBody>
      </p:sp>
      <p:sp>
        <p:nvSpPr>
          <p:cNvPr id="208" name="Tekstplassholder 21"/>
          <p:cNvSpPr>
            <a:spLocks noGrp="1"/>
          </p:cNvSpPr>
          <p:nvPr>
            <p:ph type="body" sz="quarter" idx="124" hasCustomPrompt="1"/>
          </p:nvPr>
        </p:nvSpPr>
        <p:spPr>
          <a:xfrm>
            <a:off x="626127" y="5897348"/>
            <a:ext cx="1508760" cy="118872"/>
          </a:xfrm>
        </p:spPr>
        <p:txBody>
          <a:bodyPr lIns="0" tIns="0" rIns="0" bIns="0" anchor="t">
            <a:noAutofit/>
          </a:bodyPr>
          <a:lstStyle>
            <a:lvl1pPr marL="0" indent="0" latinLnBrk="0">
              <a:lnSpc>
                <a:spcPct val="80000"/>
              </a:lnSpc>
              <a:spcBef>
                <a:spcPts val="0"/>
              </a:spcBef>
              <a:buNone/>
              <a:defRPr lang="nb-NO" sz="800" b="0">
                <a:solidFill>
                  <a:schemeClr val="tx1">
                    <a:lumMod val="65000"/>
                    <a:lumOff val="35000"/>
                  </a:schemeClr>
                </a:solidFill>
              </a:defRPr>
            </a:lvl1pPr>
            <a:lvl2pPr marL="0" indent="0" latinLnBrk="0">
              <a:spcBef>
                <a:spcPts val="0"/>
              </a:spcBef>
              <a:buNone/>
              <a:defRPr lang="nb-NO" sz="700" b="1">
                <a:solidFill>
                  <a:schemeClr val="tx1">
                    <a:lumMod val="65000"/>
                    <a:lumOff val="35000"/>
                  </a:schemeClr>
                </a:solidFill>
              </a:defRPr>
            </a:lvl2pPr>
            <a:lvl3pPr marL="0" indent="0" latinLnBrk="0">
              <a:spcBef>
                <a:spcPts val="0"/>
              </a:spcBef>
              <a:buNone/>
              <a:defRPr lang="nb-NO" sz="700" b="1">
                <a:solidFill>
                  <a:schemeClr val="tx1">
                    <a:lumMod val="65000"/>
                    <a:lumOff val="35000"/>
                  </a:schemeClr>
                </a:solidFill>
              </a:defRPr>
            </a:lvl3pPr>
            <a:lvl4pPr marL="0" indent="0" latinLnBrk="0">
              <a:spcBef>
                <a:spcPts val="0"/>
              </a:spcBef>
              <a:buNone/>
              <a:defRPr lang="nb-NO" sz="700" b="1">
                <a:solidFill>
                  <a:schemeClr val="tx1">
                    <a:lumMod val="65000"/>
                    <a:lumOff val="35000"/>
                  </a:schemeClr>
                </a:solidFill>
              </a:defRPr>
            </a:lvl4pPr>
            <a:lvl5pPr marL="0" indent="0" latinLnBrk="0">
              <a:spcBef>
                <a:spcPts val="0"/>
              </a:spcBef>
              <a:buNone/>
              <a:defRPr lang="nb-NO" sz="700" b="1">
                <a:solidFill>
                  <a:schemeClr val="tx1">
                    <a:lumMod val="65000"/>
                    <a:lumOff val="35000"/>
                  </a:schemeClr>
                </a:solidFill>
              </a:defRPr>
            </a:lvl5pPr>
          </a:lstStyle>
          <a:p>
            <a:pPr lvl="0"/>
            <a:r>
              <a:rPr lang="nb-NO"/>
              <a:t>[E-post]</a:t>
            </a:r>
          </a:p>
        </p:txBody>
      </p:sp>
      <p:sp>
        <p:nvSpPr>
          <p:cNvPr id="209" name="Tekstplassholder 31"/>
          <p:cNvSpPr>
            <a:spLocks noGrp="1"/>
          </p:cNvSpPr>
          <p:nvPr>
            <p:ph type="body" sz="quarter" idx="125" hasCustomPrompt="1"/>
          </p:nvPr>
        </p:nvSpPr>
        <p:spPr>
          <a:xfrm>
            <a:off x="626127" y="6299786"/>
            <a:ext cx="1508760" cy="118390"/>
          </a:xfrm>
        </p:spPr>
        <p:txBody>
          <a:bodyPr lIns="0" tIns="0" rIns="0" bIns="0">
            <a:noAutofit/>
          </a:bodyPr>
          <a:lstStyle>
            <a:lvl1pPr marL="0" indent="0" latinLnBrk="0">
              <a:lnSpc>
                <a:spcPct val="80000"/>
              </a:lnSpc>
              <a:spcBef>
                <a:spcPts val="0"/>
              </a:spcBef>
              <a:buNone/>
              <a:defRPr lang="nb-NO" sz="800" baseline="0">
                <a:solidFill>
                  <a:schemeClr val="accent3"/>
                </a:solidFill>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[Gateadresse]</a:t>
            </a:r>
          </a:p>
        </p:txBody>
      </p:sp>
      <p:sp>
        <p:nvSpPr>
          <p:cNvPr id="210" name="Tekstplassholder 31"/>
          <p:cNvSpPr>
            <a:spLocks noGrp="1"/>
          </p:cNvSpPr>
          <p:nvPr>
            <p:ph type="body" sz="quarter" idx="126" hasCustomPrompt="1"/>
          </p:nvPr>
        </p:nvSpPr>
        <p:spPr>
          <a:xfrm>
            <a:off x="626127" y="6422508"/>
            <a:ext cx="1508760" cy="114730"/>
          </a:xfrm>
        </p:spPr>
        <p:txBody>
          <a:bodyPr lIns="0" tIns="0" rIns="0" bIns="0">
            <a:noAutofit/>
          </a:bodyPr>
          <a:lstStyle>
            <a:lvl1pPr marL="0" indent="0" latinLnBrk="0">
              <a:lnSpc>
                <a:spcPct val="80000"/>
              </a:lnSpc>
              <a:spcBef>
                <a:spcPts val="0"/>
              </a:spcBef>
              <a:buNone/>
              <a:defRPr lang="nb-NO" sz="800" baseline="0">
                <a:solidFill>
                  <a:schemeClr val="accent3"/>
                </a:solidFill>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[By, postnummer]</a:t>
            </a:r>
          </a:p>
        </p:txBody>
      </p:sp>
      <p:sp>
        <p:nvSpPr>
          <p:cNvPr id="211" name="Tekstplassholder 31"/>
          <p:cNvSpPr>
            <a:spLocks noGrp="1"/>
          </p:cNvSpPr>
          <p:nvPr>
            <p:ph type="body" sz="quarter" idx="127" hasCustomPrompt="1"/>
          </p:nvPr>
        </p:nvSpPr>
        <p:spPr>
          <a:xfrm>
            <a:off x="626127" y="6675159"/>
            <a:ext cx="274320" cy="114492"/>
          </a:xfrm>
        </p:spPr>
        <p:txBody>
          <a:bodyPr lIns="0" tIns="0" rIns="0" bIns="0">
            <a:noAutofit/>
          </a:bodyPr>
          <a:lstStyle>
            <a:lvl1pPr marL="0" indent="0" latinLnBrk="0">
              <a:lnSpc>
                <a:spcPct val="80000"/>
              </a:lnSpc>
              <a:spcBef>
                <a:spcPts val="0"/>
              </a:spcBef>
              <a:buNone/>
              <a:defRPr lang="nb-NO" sz="800" b="1" baseline="0">
                <a:solidFill>
                  <a:schemeClr val="accent3"/>
                </a:solidFill>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Kontor</a:t>
            </a:r>
          </a:p>
        </p:txBody>
      </p:sp>
      <p:sp>
        <p:nvSpPr>
          <p:cNvPr id="212" name="Tekstplassholder 31"/>
          <p:cNvSpPr>
            <a:spLocks noGrp="1"/>
          </p:cNvSpPr>
          <p:nvPr>
            <p:ph type="body" sz="quarter" idx="128" hasCustomPrompt="1"/>
          </p:nvPr>
        </p:nvSpPr>
        <p:spPr>
          <a:xfrm>
            <a:off x="626127" y="6796792"/>
            <a:ext cx="320040" cy="118872"/>
          </a:xfrm>
        </p:spPr>
        <p:txBody>
          <a:bodyPr lIns="0" tIns="0" rIns="0" bIns="0">
            <a:noAutofit/>
          </a:bodyPr>
          <a:lstStyle>
            <a:lvl1pPr marL="0" indent="0" latinLnBrk="0">
              <a:lnSpc>
                <a:spcPct val="80000"/>
              </a:lnSpc>
              <a:spcBef>
                <a:spcPts val="0"/>
              </a:spcBef>
              <a:buNone/>
              <a:defRPr lang="nb-NO" sz="800" b="1" baseline="0">
                <a:solidFill>
                  <a:schemeClr val="accent3"/>
                </a:solidFill>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Mobil</a:t>
            </a:r>
          </a:p>
        </p:txBody>
      </p:sp>
      <p:sp>
        <p:nvSpPr>
          <p:cNvPr id="213" name="Tekstplassholder 31"/>
          <p:cNvSpPr>
            <a:spLocks noGrp="1"/>
          </p:cNvSpPr>
          <p:nvPr>
            <p:ph type="body" sz="quarter" idx="129" hasCustomPrompt="1"/>
          </p:nvPr>
        </p:nvSpPr>
        <p:spPr>
          <a:xfrm>
            <a:off x="902495" y="6675159"/>
            <a:ext cx="1234440" cy="114492"/>
          </a:xfrm>
        </p:spPr>
        <p:txBody>
          <a:bodyPr lIns="0" tIns="0" rIns="0" bIns="0">
            <a:noAutofit/>
          </a:bodyPr>
          <a:lstStyle>
            <a:lvl1pPr marL="0" indent="0" latinLnBrk="0">
              <a:lnSpc>
                <a:spcPct val="80000"/>
              </a:lnSpc>
              <a:spcBef>
                <a:spcPts val="0"/>
              </a:spcBef>
              <a:buNone/>
              <a:defRPr lang="nb-NO" sz="800" b="0" baseline="0">
                <a:solidFill>
                  <a:schemeClr val="accent3"/>
                </a:solidFill>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[Telefonnummer]</a:t>
            </a:r>
          </a:p>
        </p:txBody>
      </p:sp>
      <p:sp>
        <p:nvSpPr>
          <p:cNvPr id="214" name="Tekstplassholder 31"/>
          <p:cNvSpPr>
            <a:spLocks noGrp="1"/>
          </p:cNvSpPr>
          <p:nvPr>
            <p:ph type="body" sz="quarter" idx="130" hasCustomPrompt="1"/>
          </p:nvPr>
        </p:nvSpPr>
        <p:spPr>
          <a:xfrm>
            <a:off x="947742" y="6796792"/>
            <a:ext cx="1188720" cy="118872"/>
          </a:xfrm>
        </p:spPr>
        <p:txBody>
          <a:bodyPr lIns="0" tIns="0" rIns="0" bIns="0">
            <a:noAutofit/>
          </a:bodyPr>
          <a:lstStyle>
            <a:lvl1pPr marL="0" indent="0" latinLnBrk="0">
              <a:lnSpc>
                <a:spcPct val="80000"/>
              </a:lnSpc>
              <a:spcBef>
                <a:spcPts val="0"/>
              </a:spcBef>
              <a:buNone/>
              <a:defRPr lang="nb-NO" sz="800" b="0" baseline="0">
                <a:solidFill>
                  <a:schemeClr val="accent3"/>
                </a:solidFill>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[Telefonnummer]</a:t>
            </a:r>
          </a:p>
        </p:txBody>
      </p:sp>
      <p:sp>
        <p:nvSpPr>
          <p:cNvPr id="216" name="fargeblokk"/>
          <p:cNvSpPr/>
          <p:nvPr userDrawn="1"/>
        </p:nvSpPr>
        <p:spPr bwMode="gray">
          <a:xfrm>
            <a:off x="2420744" y="5287385"/>
            <a:ext cx="1554480" cy="4182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17" name="Tekstplassholder 21"/>
          <p:cNvSpPr>
            <a:spLocks noGrp="1"/>
          </p:cNvSpPr>
          <p:nvPr>
            <p:ph type="body" sz="quarter" idx="131" hasCustomPrompt="1"/>
          </p:nvPr>
        </p:nvSpPr>
        <p:spPr>
          <a:xfrm>
            <a:off x="2454927" y="5775427"/>
            <a:ext cx="1508760" cy="118874"/>
          </a:xfrm>
        </p:spPr>
        <p:txBody>
          <a:bodyPr lIns="0" tIns="0" rIns="0" bIns="0" anchor="t">
            <a:noAutofit/>
          </a:bodyPr>
          <a:lstStyle>
            <a:lvl1pPr marL="0" indent="0" latinLnBrk="0">
              <a:lnSpc>
                <a:spcPct val="80000"/>
              </a:lnSpc>
              <a:spcBef>
                <a:spcPts val="0"/>
              </a:spcBef>
              <a:buNone/>
              <a:defRPr lang="nb-NO" sz="800" b="0" cap="all" baseline="0">
                <a:solidFill>
                  <a:schemeClr val="accent3"/>
                </a:solidFill>
              </a:defRPr>
            </a:lvl1pPr>
            <a:lvl2pPr marL="0" indent="0" latinLnBrk="0">
              <a:spcBef>
                <a:spcPts val="0"/>
              </a:spcBef>
              <a:buNone/>
              <a:defRPr lang="nb-NO" sz="700" b="1">
                <a:solidFill>
                  <a:schemeClr val="tx1">
                    <a:lumMod val="65000"/>
                    <a:lumOff val="35000"/>
                  </a:schemeClr>
                </a:solidFill>
              </a:defRPr>
            </a:lvl2pPr>
            <a:lvl3pPr marL="0" indent="0" latinLnBrk="0">
              <a:spcBef>
                <a:spcPts val="0"/>
              </a:spcBef>
              <a:buNone/>
              <a:defRPr lang="nb-NO" sz="700" b="1">
                <a:solidFill>
                  <a:schemeClr val="tx1">
                    <a:lumMod val="65000"/>
                    <a:lumOff val="35000"/>
                  </a:schemeClr>
                </a:solidFill>
              </a:defRPr>
            </a:lvl3pPr>
            <a:lvl4pPr marL="0" indent="0" latinLnBrk="0">
              <a:spcBef>
                <a:spcPts val="0"/>
              </a:spcBef>
              <a:buNone/>
              <a:defRPr lang="nb-NO" sz="700" b="1">
                <a:solidFill>
                  <a:schemeClr val="tx1">
                    <a:lumMod val="65000"/>
                    <a:lumOff val="35000"/>
                  </a:schemeClr>
                </a:solidFill>
              </a:defRPr>
            </a:lvl4pPr>
            <a:lvl5pPr marL="0" indent="0" latinLnBrk="0">
              <a:spcBef>
                <a:spcPts val="0"/>
              </a:spcBef>
              <a:buNone/>
              <a:defRPr lang="nb-NO" sz="700" b="1">
                <a:solidFill>
                  <a:schemeClr val="tx1">
                    <a:lumMod val="65000"/>
                    <a:lumOff val="35000"/>
                  </a:schemeClr>
                </a:solidFill>
              </a:defRPr>
            </a:lvl5pPr>
          </a:lstStyle>
          <a:p>
            <a:pPr lvl="0"/>
            <a:r>
              <a:rPr lang="nb-NO"/>
              <a:t>[TITTEL]</a:t>
            </a:r>
          </a:p>
        </p:txBody>
      </p:sp>
      <p:sp>
        <p:nvSpPr>
          <p:cNvPr id="218" name="Tekstplassholder 19"/>
          <p:cNvSpPr>
            <a:spLocks noGrp="1"/>
          </p:cNvSpPr>
          <p:nvPr>
            <p:ph type="body" sz="quarter" idx="132" hasCustomPrompt="1"/>
          </p:nvPr>
        </p:nvSpPr>
        <p:spPr bwMode="white">
          <a:xfrm>
            <a:off x="2454927" y="5334707"/>
            <a:ext cx="1507474" cy="342022"/>
          </a:xfrm>
        </p:spPr>
        <p:txBody>
          <a:bodyPr lIns="0" tIns="0" rIns="0" bIns="0" anchor="t">
            <a:noAutofit/>
          </a:bodyPr>
          <a:lstStyle>
            <a:lvl1pPr marL="0" indent="0" latinLnBrk="0">
              <a:lnSpc>
                <a:spcPct val="80000"/>
              </a:lnSpc>
              <a:spcBef>
                <a:spcPts val="0"/>
              </a:spcBef>
              <a:buNone/>
              <a:defRPr lang="nb-NO" sz="1200" b="0" cap="all" baseline="0">
                <a:solidFill>
                  <a:schemeClr val="bg1"/>
                </a:solidFill>
              </a:defRPr>
            </a:lvl1pPr>
            <a:lvl2pPr marL="0" indent="0" latinLnBrk="0">
              <a:spcBef>
                <a:spcPts val="0"/>
              </a:spcBef>
              <a:buNone/>
              <a:defRPr lang="nb-NO" sz="900"/>
            </a:lvl2pPr>
            <a:lvl3pPr marL="0" indent="0" latinLnBrk="0">
              <a:spcBef>
                <a:spcPts val="0"/>
              </a:spcBef>
              <a:buNone/>
              <a:defRPr lang="nb-NO" sz="900"/>
            </a:lvl3pPr>
            <a:lvl4pPr marL="0" indent="0" latinLnBrk="0">
              <a:spcBef>
                <a:spcPts val="0"/>
              </a:spcBef>
              <a:buNone/>
              <a:defRPr lang="nb-NO" sz="900"/>
            </a:lvl4pPr>
            <a:lvl5pPr marL="0" indent="0" latinLnBrk="0">
              <a:spcBef>
                <a:spcPts val="0"/>
              </a:spcBef>
              <a:buNone/>
              <a:defRPr lang="nb-NO" sz="900"/>
            </a:lvl5pPr>
          </a:lstStyle>
          <a:p>
            <a:pPr lvl="0"/>
            <a:r>
              <a:rPr lang="nb-NO"/>
              <a:t>Skriv inn navn her</a:t>
            </a:r>
          </a:p>
        </p:txBody>
      </p:sp>
      <p:sp>
        <p:nvSpPr>
          <p:cNvPr id="219" name="Tekstplassholder 21"/>
          <p:cNvSpPr>
            <a:spLocks noGrp="1"/>
          </p:cNvSpPr>
          <p:nvPr>
            <p:ph type="body" sz="quarter" idx="133" hasCustomPrompt="1"/>
          </p:nvPr>
        </p:nvSpPr>
        <p:spPr>
          <a:xfrm>
            <a:off x="2454927" y="5897348"/>
            <a:ext cx="1508760" cy="118872"/>
          </a:xfrm>
        </p:spPr>
        <p:txBody>
          <a:bodyPr lIns="0" tIns="0" rIns="0" bIns="0" anchor="t">
            <a:noAutofit/>
          </a:bodyPr>
          <a:lstStyle>
            <a:lvl1pPr marL="0" indent="0" latinLnBrk="0">
              <a:lnSpc>
                <a:spcPct val="80000"/>
              </a:lnSpc>
              <a:spcBef>
                <a:spcPts val="0"/>
              </a:spcBef>
              <a:buNone/>
              <a:defRPr lang="nb-NO" sz="800" b="0">
                <a:solidFill>
                  <a:schemeClr val="tx1">
                    <a:lumMod val="65000"/>
                    <a:lumOff val="35000"/>
                  </a:schemeClr>
                </a:solidFill>
              </a:defRPr>
            </a:lvl1pPr>
            <a:lvl2pPr marL="0" indent="0" latinLnBrk="0">
              <a:spcBef>
                <a:spcPts val="0"/>
              </a:spcBef>
              <a:buNone/>
              <a:defRPr lang="nb-NO" sz="700" b="1">
                <a:solidFill>
                  <a:schemeClr val="tx1">
                    <a:lumMod val="65000"/>
                    <a:lumOff val="35000"/>
                  </a:schemeClr>
                </a:solidFill>
              </a:defRPr>
            </a:lvl2pPr>
            <a:lvl3pPr marL="0" indent="0" latinLnBrk="0">
              <a:spcBef>
                <a:spcPts val="0"/>
              </a:spcBef>
              <a:buNone/>
              <a:defRPr lang="nb-NO" sz="700" b="1">
                <a:solidFill>
                  <a:schemeClr val="tx1">
                    <a:lumMod val="65000"/>
                    <a:lumOff val="35000"/>
                  </a:schemeClr>
                </a:solidFill>
              </a:defRPr>
            </a:lvl3pPr>
            <a:lvl4pPr marL="0" indent="0" latinLnBrk="0">
              <a:spcBef>
                <a:spcPts val="0"/>
              </a:spcBef>
              <a:buNone/>
              <a:defRPr lang="nb-NO" sz="700" b="1">
                <a:solidFill>
                  <a:schemeClr val="tx1">
                    <a:lumMod val="65000"/>
                    <a:lumOff val="35000"/>
                  </a:schemeClr>
                </a:solidFill>
              </a:defRPr>
            </a:lvl4pPr>
            <a:lvl5pPr marL="0" indent="0" latinLnBrk="0">
              <a:spcBef>
                <a:spcPts val="0"/>
              </a:spcBef>
              <a:buNone/>
              <a:defRPr lang="nb-NO" sz="700" b="1">
                <a:solidFill>
                  <a:schemeClr val="tx1">
                    <a:lumMod val="65000"/>
                    <a:lumOff val="35000"/>
                  </a:schemeClr>
                </a:solidFill>
              </a:defRPr>
            </a:lvl5pPr>
          </a:lstStyle>
          <a:p>
            <a:pPr lvl="0"/>
            <a:r>
              <a:rPr lang="nb-NO"/>
              <a:t>[E-post]</a:t>
            </a:r>
          </a:p>
        </p:txBody>
      </p:sp>
      <p:sp>
        <p:nvSpPr>
          <p:cNvPr id="220" name="Tekstplassholder 31"/>
          <p:cNvSpPr>
            <a:spLocks noGrp="1"/>
          </p:cNvSpPr>
          <p:nvPr>
            <p:ph type="body" sz="quarter" idx="134" hasCustomPrompt="1"/>
          </p:nvPr>
        </p:nvSpPr>
        <p:spPr>
          <a:xfrm>
            <a:off x="2454927" y="6299786"/>
            <a:ext cx="1508760" cy="118390"/>
          </a:xfrm>
        </p:spPr>
        <p:txBody>
          <a:bodyPr lIns="0" tIns="0" rIns="0" bIns="0">
            <a:noAutofit/>
          </a:bodyPr>
          <a:lstStyle>
            <a:lvl1pPr marL="0" indent="0" latinLnBrk="0">
              <a:lnSpc>
                <a:spcPct val="80000"/>
              </a:lnSpc>
              <a:spcBef>
                <a:spcPts val="0"/>
              </a:spcBef>
              <a:buNone/>
              <a:defRPr lang="nb-NO" sz="800" baseline="0">
                <a:solidFill>
                  <a:schemeClr val="accent3"/>
                </a:solidFill>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[Gateadresse]</a:t>
            </a:r>
          </a:p>
        </p:txBody>
      </p:sp>
      <p:sp>
        <p:nvSpPr>
          <p:cNvPr id="221" name="Tekstplassholder 31"/>
          <p:cNvSpPr>
            <a:spLocks noGrp="1"/>
          </p:cNvSpPr>
          <p:nvPr>
            <p:ph type="body" sz="quarter" idx="135" hasCustomPrompt="1"/>
          </p:nvPr>
        </p:nvSpPr>
        <p:spPr>
          <a:xfrm>
            <a:off x="2454927" y="6422508"/>
            <a:ext cx="1508760" cy="114730"/>
          </a:xfrm>
        </p:spPr>
        <p:txBody>
          <a:bodyPr lIns="0" tIns="0" rIns="0" bIns="0">
            <a:noAutofit/>
          </a:bodyPr>
          <a:lstStyle>
            <a:lvl1pPr marL="0" indent="0" latinLnBrk="0">
              <a:lnSpc>
                <a:spcPct val="80000"/>
              </a:lnSpc>
              <a:spcBef>
                <a:spcPts val="0"/>
              </a:spcBef>
              <a:buNone/>
              <a:defRPr lang="nb-NO" sz="800" baseline="0">
                <a:solidFill>
                  <a:schemeClr val="accent3"/>
                </a:solidFill>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[By, postnummer]</a:t>
            </a:r>
          </a:p>
        </p:txBody>
      </p:sp>
      <p:sp>
        <p:nvSpPr>
          <p:cNvPr id="222" name="Tekstplassholder 31"/>
          <p:cNvSpPr>
            <a:spLocks noGrp="1"/>
          </p:cNvSpPr>
          <p:nvPr>
            <p:ph type="body" sz="quarter" idx="136" hasCustomPrompt="1"/>
          </p:nvPr>
        </p:nvSpPr>
        <p:spPr>
          <a:xfrm>
            <a:off x="2454927" y="6675159"/>
            <a:ext cx="274320" cy="114492"/>
          </a:xfrm>
        </p:spPr>
        <p:txBody>
          <a:bodyPr lIns="0" tIns="0" rIns="0" bIns="0">
            <a:noAutofit/>
          </a:bodyPr>
          <a:lstStyle>
            <a:lvl1pPr marL="0" indent="0" latinLnBrk="0">
              <a:lnSpc>
                <a:spcPct val="80000"/>
              </a:lnSpc>
              <a:spcBef>
                <a:spcPts val="0"/>
              </a:spcBef>
              <a:buNone/>
              <a:defRPr lang="nb-NO" sz="800" b="1" baseline="0">
                <a:solidFill>
                  <a:schemeClr val="accent3"/>
                </a:solidFill>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Kontor</a:t>
            </a:r>
          </a:p>
        </p:txBody>
      </p:sp>
      <p:sp>
        <p:nvSpPr>
          <p:cNvPr id="223" name="Tekstplassholder 31"/>
          <p:cNvSpPr>
            <a:spLocks noGrp="1"/>
          </p:cNvSpPr>
          <p:nvPr>
            <p:ph type="body" sz="quarter" idx="137" hasCustomPrompt="1"/>
          </p:nvPr>
        </p:nvSpPr>
        <p:spPr>
          <a:xfrm>
            <a:off x="2454927" y="6796792"/>
            <a:ext cx="320040" cy="118872"/>
          </a:xfrm>
        </p:spPr>
        <p:txBody>
          <a:bodyPr lIns="0" tIns="0" rIns="0" bIns="0">
            <a:noAutofit/>
          </a:bodyPr>
          <a:lstStyle>
            <a:lvl1pPr marL="0" indent="0" latinLnBrk="0">
              <a:lnSpc>
                <a:spcPct val="80000"/>
              </a:lnSpc>
              <a:spcBef>
                <a:spcPts val="0"/>
              </a:spcBef>
              <a:buNone/>
              <a:defRPr lang="nb-NO" sz="800" b="1" baseline="0">
                <a:solidFill>
                  <a:schemeClr val="accent3"/>
                </a:solidFill>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Mobil</a:t>
            </a:r>
          </a:p>
        </p:txBody>
      </p:sp>
      <p:sp>
        <p:nvSpPr>
          <p:cNvPr id="224" name="Tekstplassholder 31"/>
          <p:cNvSpPr>
            <a:spLocks noGrp="1"/>
          </p:cNvSpPr>
          <p:nvPr>
            <p:ph type="body" sz="quarter" idx="138" hasCustomPrompt="1"/>
          </p:nvPr>
        </p:nvSpPr>
        <p:spPr>
          <a:xfrm>
            <a:off x="2731295" y="6675159"/>
            <a:ext cx="1234440" cy="114492"/>
          </a:xfrm>
        </p:spPr>
        <p:txBody>
          <a:bodyPr lIns="0" tIns="0" rIns="0" bIns="0">
            <a:noAutofit/>
          </a:bodyPr>
          <a:lstStyle>
            <a:lvl1pPr marL="0" indent="0" latinLnBrk="0">
              <a:lnSpc>
                <a:spcPct val="80000"/>
              </a:lnSpc>
              <a:spcBef>
                <a:spcPts val="0"/>
              </a:spcBef>
              <a:buNone/>
              <a:defRPr lang="nb-NO" sz="800" b="0" baseline="0">
                <a:solidFill>
                  <a:schemeClr val="accent3"/>
                </a:solidFill>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[Telefonnummer]</a:t>
            </a:r>
          </a:p>
        </p:txBody>
      </p:sp>
      <p:sp>
        <p:nvSpPr>
          <p:cNvPr id="225" name="Tekstplassholder 31"/>
          <p:cNvSpPr>
            <a:spLocks noGrp="1"/>
          </p:cNvSpPr>
          <p:nvPr>
            <p:ph type="body" sz="quarter" idx="139" hasCustomPrompt="1"/>
          </p:nvPr>
        </p:nvSpPr>
        <p:spPr>
          <a:xfrm>
            <a:off x="2776542" y="6796792"/>
            <a:ext cx="1188720" cy="118872"/>
          </a:xfrm>
        </p:spPr>
        <p:txBody>
          <a:bodyPr lIns="0" tIns="0" rIns="0" bIns="0">
            <a:noAutofit/>
          </a:bodyPr>
          <a:lstStyle>
            <a:lvl1pPr marL="0" indent="0" latinLnBrk="0">
              <a:lnSpc>
                <a:spcPct val="80000"/>
              </a:lnSpc>
              <a:spcBef>
                <a:spcPts val="0"/>
              </a:spcBef>
              <a:buNone/>
              <a:defRPr lang="nb-NO" sz="800" b="0" baseline="0">
                <a:solidFill>
                  <a:schemeClr val="accent3"/>
                </a:solidFill>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[Telefonnummer]</a:t>
            </a:r>
          </a:p>
        </p:txBody>
      </p:sp>
      <p:sp>
        <p:nvSpPr>
          <p:cNvPr id="227" name="fargeblokk"/>
          <p:cNvSpPr/>
          <p:nvPr userDrawn="1"/>
        </p:nvSpPr>
        <p:spPr bwMode="gray">
          <a:xfrm>
            <a:off x="4250389" y="5287385"/>
            <a:ext cx="1554480" cy="4182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28" name="Tekstplassholder 21"/>
          <p:cNvSpPr>
            <a:spLocks noGrp="1"/>
          </p:cNvSpPr>
          <p:nvPr>
            <p:ph type="body" sz="quarter" idx="140" hasCustomPrompt="1"/>
          </p:nvPr>
        </p:nvSpPr>
        <p:spPr>
          <a:xfrm>
            <a:off x="4284572" y="5775427"/>
            <a:ext cx="1508760" cy="118874"/>
          </a:xfrm>
        </p:spPr>
        <p:txBody>
          <a:bodyPr lIns="0" tIns="0" rIns="0" bIns="0" anchor="t">
            <a:noAutofit/>
          </a:bodyPr>
          <a:lstStyle>
            <a:lvl1pPr marL="0" indent="0" latinLnBrk="0">
              <a:lnSpc>
                <a:spcPct val="80000"/>
              </a:lnSpc>
              <a:spcBef>
                <a:spcPts val="0"/>
              </a:spcBef>
              <a:buNone/>
              <a:defRPr lang="nb-NO" sz="800" b="0" cap="all" baseline="0">
                <a:solidFill>
                  <a:schemeClr val="accent3"/>
                </a:solidFill>
              </a:defRPr>
            </a:lvl1pPr>
            <a:lvl2pPr marL="0" indent="0" latinLnBrk="0">
              <a:spcBef>
                <a:spcPts val="0"/>
              </a:spcBef>
              <a:buNone/>
              <a:defRPr lang="nb-NO" sz="700" b="1">
                <a:solidFill>
                  <a:schemeClr val="tx1">
                    <a:lumMod val="65000"/>
                    <a:lumOff val="35000"/>
                  </a:schemeClr>
                </a:solidFill>
              </a:defRPr>
            </a:lvl2pPr>
            <a:lvl3pPr marL="0" indent="0" latinLnBrk="0">
              <a:spcBef>
                <a:spcPts val="0"/>
              </a:spcBef>
              <a:buNone/>
              <a:defRPr lang="nb-NO" sz="700" b="1">
                <a:solidFill>
                  <a:schemeClr val="tx1">
                    <a:lumMod val="65000"/>
                    <a:lumOff val="35000"/>
                  </a:schemeClr>
                </a:solidFill>
              </a:defRPr>
            </a:lvl3pPr>
            <a:lvl4pPr marL="0" indent="0" latinLnBrk="0">
              <a:spcBef>
                <a:spcPts val="0"/>
              </a:spcBef>
              <a:buNone/>
              <a:defRPr lang="nb-NO" sz="700" b="1">
                <a:solidFill>
                  <a:schemeClr val="tx1">
                    <a:lumMod val="65000"/>
                    <a:lumOff val="35000"/>
                  </a:schemeClr>
                </a:solidFill>
              </a:defRPr>
            </a:lvl4pPr>
            <a:lvl5pPr marL="0" indent="0" latinLnBrk="0">
              <a:spcBef>
                <a:spcPts val="0"/>
              </a:spcBef>
              <a:buNone/>
              <a:defRPr lang="nb-NO" sz="700" b="1">
                <a:solidFill>
                  <a:schemeClr val="tx1">
                    <a:lumMod val="65000"/>
                    <a:lumOff val="35000"/>
                  </a:schemeClr>
                </a:solidFill>
              </a:defRPr>
            </a:lvl5pPr>
          </a:lstStyle>
          <a:p>
            <a:pPr lvl="0"/>
            <a:r>
              <a:rPr lang="nb-NO"/>
              <a:t>[TITTEL]</a:t>
            </a:r>
          </a:p>
        </p:txBody>
      </p:sp>
      <p:sp>
        <p:nvSpPr>
          <p:cNvPr id="229" name="Tekstplassholder 19"/>
          <p:cNvSpPr>
            <a:spLocks noGrp="1"/>
          </p:cNvSpPr>
          <p:nvPr>
            <p:ph type="body" sz="quarter" idx="141" hasCustomPrompt="1"/>
          </p:nvPr>
        </p:nvSpPr>
        <p:spPr bwMode="white">
          <a:xfrm>
            <a:off x="4284572" y="5334707"/>
            <a:ext cx="1507474" cy="342022"/>
          </a:xfrm>
        </p:spPr>
        <p:txBody>
          <a:bodyPr lIns="0" tIns="0" rIns="0" bIns="0" anchor="t">
            <a:noAutofit/>
          </a:bodyPr>
          <a:lstStyle>
            <a:lvl1pPr marL="0" indent="0" latinLnBrk="0">
              <a:lnSpc>
                <a:spcPct val="80000"/>
              </a:lnSpc>
              <a:spcBef>
                <a:spcPts val="0"/>
              </a:spcBef>
              <a:buNone/>
              <a:defRPr lang="nb-NO" sz="1200" b="0" cap="all" baseline="0">
                <a:solidFill>
                  <a:schemeClr val="bg1"/>
                </a:solidFill>
              </a:defRPr>
            </a:lvl1pPr>
            <a:lvl2pPr marL="0" indent="0" latinLnBrk="0">
              <a:spcBef>
                <a:spcPts val="0"/>
              </a:spcBef>
              <a:buNone/>
              <a:defRPr lang="nb-NO" sz="900"/>
            </a:lvl2pPr>
            <a:lvl3pPr marL="0" indent="0" latinLnBrk="0">
              <a:spcBef>
                <a:spcPts val="0"/>
              </a:spcBef>
              <a:buNone/>
              <a:defRPr lang="nb-NO" sz="900"/>
            </a:lvl3pPr>
            <a:lvl4pPr marL="0" indent="0" latinLnBrk="0">
              <a:spcBef>
                <a:spcPts val="0"/>
              </a:spcBef>
              <a:buNone/>
              <a:defRPr lang="nb-NO" sz="900"/>
            </a:lvl4pPr>
            <a:lvl5pPr marL="0" indent="0" latinLnBrk="0">
              <a:spcBef>
                <a:spcPts val="0"/>
              </a:spcBef>
              <a:buNone/>
              <a:defRPr lang="nb-NO" sz="900"/>
            </a:lvl5pPr>
          </a:lstStyle>
          <a:p>
            <a:pPr lvl="0"/>
            <a:r>
              <a:rPr lang="nb-NO"/>
              <a:t>Skriv inn navn her</a:t>
            </a:r>
          </a:p>
        </p:txBody>
      </p:sp>
      <p:sp>
        <p:nvSpPr>
          <p:cNvPr id="230" name="Tekstplassholder 21"/>
          <p:cNvSpPr>
            <a:spLocks noGrp="1"/>
          </p:cNvSpPr>
          <p:nvPr>
            <p:ph type="body" sz="quarter" idx="142" hasCustomPrompt="1"/>
          </p:nvPr>
        </p:nvSpPr>
        <p:spPr>
          <a:xfrm>
            <a:off x="4284572" y="5897348"/>
            <a:ext cx="1508760" cy="118872"/>
          </a:xfrm>
        </p:spPr>
        <p:txBody>
          <a:bodyPr lIns="0" tIns="0" rIns="0" bIns="0" anchor="t">
            <a:noAutofit/>
          </a:bodyPr>
          <a:lstStyle>
            <a:lvl1pPr marL="0" indent="0" latinLnBrk="0">
              <a:lnSpc>
                <a:spcPct val="80000"/>
              </a:lnSpc>
              <a:spcBef>
                <a:spcPts val="0"/>
              </a:spcBef>
              <a:buNone/>
              <a:defRPr lang="nb-NO" sz="800" b="0">
                <a:solidFill>
                  <a:schemeClr val="tx1">
                    <a:lumMod val="65000"/>
                    <a:lumOff val="35000"/>
                  </a:schemeClr>
                </a:solidFill>
              </a:defRPr>
            </a:lvl1pPr>
            <a:lvl2pPr marL="0" indent="0" latinLnBrk="0">
              <a:spcBef>
                <a:spcPts val="0"/>
              </a:spcBef>
              <a:buNone/>
              <a:defRPr lang="nb-NO" sz="700" b="1">
                <a:solidFill>
                  <a:schemeClr val="tx1">
                    <a:lumMod val="65000"/>
                    <a:lumOff val="35000"/>
                  </a:schemeClr>
                </a:solidFill>
              </a:defRPr>
            </a:lvl2pPr>
            <a:lvl3pPr marL="0" indent="0" latinLnBrk="0">
              <a:spcBef>
                <a:spcPts val="0"/>
              </a:spcBef>
              <a:buNone/>
              <a:defRPr lang="nb-NO" sz="700" b="1">
                <a:solidFill>
                  <a:schemeClr val="tx1">
                    <a:lumMod val="65000"/>
                    <a:lumOff val="35000"/>
                  </a:schemeClr>
                </a:solidFill>
              </a:defRPr>
            </a:lvl3pPr>
            <a:lvl4pPr marL="0" indent="0" latinLnBrk="0">
              <a:spcBef>
                <a:spcPts val="0"/>
              </a:spcBef>
              <a:buNone/>
              <a:defRPr lang="nb-NO" sz="700" b="1">
                <a:solidFill>
                  <a:schemeClr val="tx1">
                    <a:lumMod val="65000"/>
                    <a:lumOff val="35000"/>
                  </a:schemeClr>
                </a:solidFill>
              </a:defRPr>
            </a:lvl4pPr>
            <a:lvl5pPr marL="0" indent="0" latinLnBrk="0">
              <a:spcBef>
                <a:spcPts val="0"/>
              </a:spcBef>
              <a:buNone/>
              <a:defRPr lang="nb-NO" sz="700" b="1">
                <a:solidFill>
                  <a:schemeClr val="tx1">
                    <a:lumMod val="65000"/>
                    <a:lumOff val="35000"/>
                  </a:schemeClr>
                </a:solidFill>
              </a:defRPr>
            </a:lvl5pPr>
          </a:lstStyle>
          <a:p>
            <a:pPr lvl="0"/>
            <a:r>
              <a:rPr lang="nb-NO"/>
              <a:t>[E-post]</a:t>
            </a:r>
          </a:p>
        </p:txBody>
      </p:sp>
      <p:sp>
        <p:nvSpPr>
          <p:cNvPr id="231" name="Tekstplassholder 31"/>
          <p:cNvSpPr>
            <a:spLocks noGrp="1"/>
          </p:cNvSpPr>
          <p:nvPr>
            <p:ph type="body" sz="quarter" idx="143" hasCustomPrompt="1"/>
          </p:nvPr>
        </p:nvSpPr>
        <p:spPr>
          <a:xfrm>
            <a:off x="4284572" y="6299786"/>
            <a:ext cx="1508760" cy="118390"/>
          </a:xfrm>
        </p:spPr>
        <p:txBody>
          <a:bodyPr lIns="0" tIns="0" rIns="0" bIns="0">
            <a:noAutofit/>
          </a:bodyPr>
          <a:lstStyle>
            <a:lvl1pPr marL="0" indent="0" latinLnBrk="0">
              <a:lnSpc>
                <a:spcPct val="80000"/>
              </a:lnSpc>
              <a:spcBef>
                <a:spcPts val="0"/>
              </a:spcBef>
              <a:buNone/>
              <a:defRPr lang="nb-NO" sz="800" baseline="0">
                <a:solidFill>
                  <a:schemeClr val="accent3"/>
                </a:solidFill>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[Gateadresse]</a:t>
            </a:r>
          </a:p>
        </p:txBody>
      </p:sp>
      <p:sp>
        <p:nvSpPr>
          <p:cNvPr id="232" name="Tekstplassholder 31"/>
          <p:cNvSpPr>
            <a:spLocks noGrp="1"/>
          </p:cNvSpPr>
          <p:nvPr>
            <p:ph type="body" sz="quarter" idx="144" hasCustomPrompt="1"/>
          </p:nvPr>
        </p:nvSpPr>
        <p:spPr>
          <a:xfrm>
            <a:off x="4284572" y="6422508"/>
            <a:ext cx="1508760" cy="114730"/>
          </a:xfrm>
        </p:spPr>
        <p:txBody>
          <a:bodyPr lIns="0" tIns="0" rIns="0" bIns="0">
            <a:noAutofit/>
          </a:bodyPr>
          <a:lstStyle>
            <a:lvl1pPr marL="0" indent="0" latinLnBrk="0">
              <a:lnSpc>
                <a:spcPct val="80000"/>
              </a:lnSpc>
              <a:spcBef>
                <a:spcPts val="0"/>
              </a:spcBef>
              <a:buNone/>
              <a:defRPr lang="nb-NO" sz="800" baseline="0">
                <a:solidFill>
                  <a:schemeClr val="accent3"/>
                </a:solidFill>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[By, postnummer]</a:t>
            </a:r>
          </a:p>
        </p:txBody>
      </p:sp>
      <p:sp>
        <p:nvSpPr>
          <p:cNvPr id="233" name="Tekstplassholder 31"/>
          <p:cNvSpPr>
            <a:spLocks noGrp="1"/>
          </p:cNvSpPr>
          <p:nvPr>
            <p:ph type="body" sz="quarter" idx="145" hasCustomPrompt="1"/>
          </p:nvPr>
        </p:nvSpPr>
        <p:spPr>
          <a:xfrm>
            <a:off x="4284572" y="6675159"/>
            <a:ext cx="274320" cy="114492"/>
          </a:xfrm>
        </p:spPr>
        <p:txBody>
          <a:bodyPr lIns="0" tIns="0" rIns="0" bIns="0">
            <a:noAutofit/>
          </a:bodyPr>
          <a:lstStyle>
            <a:lvl1pPr marL="0" indent="0" latinLnBrk="0">
              <a:lnSpc>
                <a:spcPct val="80000"/>
              </a:lnSpc>
              <a:spcBef>
                <a:spcPts val="0"/>
              </a:spcBef>
              <a:buNone/>
              <a:defRPr lang="nb-NO" sz="800" b="1" baseline="0">
                <a:solidFill>
                  <a:schemeClr val="accent3"/>
                </a:solidFill>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Kontor</a:t>
            </a:r>
          </a:p>
        </p:txBody>
      </p:sp>
      <p:sp>
        <p:nvSpPr>
          <p:cNvPr id="234" name="Tekstplassholder 31"/>
          <p:cNvSpPr>
            <a:spLocks noGrp="1"/>
          </p:cNvSpPr>
          <p:nvPr>
            <p:ph type="body" sz="quarter" idx="146" hasCustomPrompt="1"/>
          </p:nvPr>
        </p:nvSpPr>
        <p:spPr>
          <a:xfrm>
            <a:off x="4284572" y="6796792"/>
            <a:ext cx="320040" cy="118872"/>
          </a:xfrm>
        </p:spPr>
        <p:txBody>
          <a:bodyPr lIns="0" tIns="0" rIns="0" bIns="0">
            <a:noAutofit/>
          </a:bodyPr>
          <a:lstStyle>
            <a:lvl1pPr marL="0" indent="0" latinLnBrk="0">
              <a:lnSpc>
                <a:spcPct val="80000"/>
              </a:lnSpc>
              <a:spcBef>
                <a:spcPts val="0"/>
              </a:spcBef>
              <a:buNone/>
              <a:defRPr lang="nb-NO" sz="800" b="1" baseline="0">
                <a:solidFill>
                  <a:schemeClr val="accent3"/>
                </a:solidFill>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Mobil</a:t>
            </a:r>
          </a:p>
        </p:txBody>
      </p:sp>
      <p:sp>
        <p:nvSpPr>
          <p:cNvPr id="235" name="Tekstplassholder 31"/>
          <p:cNvSpPr>
            <a:spLocks noGrp="1"/>
          </p:cNvSpPr>
          <p:nvPr>
            <p:ph type="body" sz="quarter" idx="147" hasCustomPrompt="1"/>
          </p:nvPr>
        </p:nvSpPr>
        <p:spPr>
          <a:xfrm>
            <a:off x="4560940" y="6675159"/>
            <a:ext cx="1234440" cy="114492"/>
          </a:xfrm>
        </p:spPr>
        <p:txBody>
          <a:bodyPr lIns="0" tIns="0" rIns="0" bIns="0">
            <a:noAutofit/>
          </a:bodyPr>
          <a:lstStyle>
            <a:lvl1pPr marL="0" indent="0" latinLnBrk="0">
              <a:lnSpc>
                <a:spcPct val="80000"/>
              </a:lnSpc>
              <a:spcBef>
                <a:spcPts val="0"/>
              </a:spcBef>
              <a:buNone/>
              <a:defRPr lang="nb-NO" sz="800" b="0" baseline="0">
                <a:solidFill>
                  <a:schemeClr val="accent3"/>
                </a:solidFill>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[Telefonnummer]</a:t>
            </a:r>
          </a:p>
        </p:txBody>
      </p:sp>
      <p:sp>
        <p:nvSpPr>
          <p:cNvPr id="236" name="Tekstplassholder 31"/>
          <p:cNvSpPr>
            <a:spLocks noGrp="1"/>
          </p:cNvSpPr>
          <p:nvPr>
            <p:ph type="body" sz="quarter" idx="148" hasCustomPrompt="1"/>
          </p:nvPr>
        </p:nvSpPr>
        <p:spPr>
          <a:xfrm>
            <a:off x="4606187" y="6796792"/>
            <a:ext cx="1188720" cy="118872"/>
          </a:xfrm>
        </p:spPr>
        <p:txBody>
          <a:bodyPr lIns="0" tIns="0" rIns="0" bIns="0">
            <a:noAutofit/>
          </a:bodyPr>
          <a:lstStyle>
            <a:lvl1pPr marL="0" indent="0" latinLnBrk="0">
              <a:lnSpc>
                <a:spcPct val="80000"/>
              </a:lnSpc>
              <a:spcBef>
                <a:spcPts val="0"/>
              </a:spcBef>
              <a:buNone/>
              <a:defRPr lang="nb-NO" sz="800" b="0" baseline="0">
                <a:solidFill>
                  <a:schemeClr val="accent3"/>
                </a:solidFill>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[Telefonnummer]</a:t>
            </a:r>
          </a:p>
        </p:txBody>
      </p:sp>
      <p:sp>
        <p:nvSpPr>
          <p:cNvPr id="238" name="fargeblokk"/>
          <p:cNvSpPr/>
          <p:nvPr userDrawn="1"/>
        </p:nvSpPr>
        <p:spPr bwMode="gray">
          <a:xfrm>
            <a:off x="6078344" y="5287385"/>
            <a:ext cx="1554480" cy="4182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39" name="Tekstplassholder 21"/>
          <p:cNvSpPr>
            <a:spLocks noGrp="1"/>
          </p:cNvSpPr>
          <p:nvPr>
            <p:ph type="body" sz="quarter" idx="149" hasCustomPrompt="1"/>
          </p:nvPr>
        </p:nvSpPr>
        <p:spPr>
          <a:xfrm>
            <a:off x="6112527" y="5775427"/>
            <a:ext cx="1508760" cy="118874"/>
          </a:xfrm>
        </p:spPr>
        <p:txBody>
          <a:bodyPr lIns="0" tIns="0" rIns="0" bIns="0" anchor="t">
            <a:noAutofit/>
          </a:bodyPr>
          <a:lstStyle>
            <a:lvl1pPr marL="0" indent="0" latinLnBrk="0">
              <a:lnSpc>
                <a:spcPct val="80000"/>
              </a:lnSpc>
              <a:spcBef>
                <a:spcPts val="0"/>
              </a:spcBef>
              <a:buNone/>
              <a:defRPr lang="nb-NO" sz="800" b="0" cap="all" baseline="0">
                <a:solidFill>
                  <a:schemeClr val="accent3"/>
                </a:solidFill>
              </a:defRPr>
            </a:lvl1pPr>
            <a:lvl2pPr marL="0" indent="0" latinLnBrk="0">
              <a:spcBef>
                <a:spcPts val="0"/>
              </a:spcBef>
              <a:buNone/>
              <a:defRPr lang="nb-NO" sz="700" b="1">
                <a:solidFill>
                  <a:schemeClr val="tx1">
                    <a:lumMod val="65000"/>
                    <a:lumOff val="35000"/>
                  </a:schemeClr>
                </a:solidFill>
              </a:defRPr>
            </a:lvl2pPr>
            <a:lvl3pPr marL="0" indent="0" latinLnBrk="0">
              <a:spcBef>
                <a:spcPts val="0"/>
              </a:spcBef>
              <a:buNone/>
              <a:defRPr lang="nb-NO" sz="700" b="1">
                <a:solidFill>
                  <a:schemeClr val="tx1">
                    <a:lumMod val="65000"/>
                    <a:lumOff val="35000"/>
                  </a:schemeClr>
                </a:solidFill>
              </a:defRPr>
            </a:lvl3pPr>
            <a:lvl4pPr marL="0" indent="0" latinLnBrk="0">
              <a:spcBef>
                <a:spcPts val="0"/>
              </a:spcBef>
              <a:buNone/>
              <a:defRPr lang="nb-NO" sz="700" b="1">
                <a:solidFill>
                  <a:schemeClr val="tx1">
                    <a:lumMod val="65000"/>
                    <a:lumOff val="35000"/>
                  </a:schemeClr>
                </a:solidFill>
              </a:defRPr>
            </a:lvl4pPr>
            <a:lvl5pPr marL="0" indent="0" latinLnBrk="0">
              <a:spcBef>
                <a:spcPts val="0"/>
              </a:spcBef>
              <a:buNone/>
              <a:defRPr lang="nb-NO" sz="700" b="1">
                <a:solidFill>
                  <a:schemeClr val="tx1">
                    <a:lumMod val="65000"/>
                    <a:lumOff val="35000"/>
                  </a:schemeClr>
                </a:solidFill>
              </a:defRPr>
            </a:lvl5pPr>
          </a:lstStyle>
          <a:p>
            <a:pPr lvl="0"/>
            <a:r>
              <a:rPr lang="nb-NO"/>
              <a:t>[TITTEL]</a:t>
            </a:r>
          </a:p>
        </p:txBody>
      </p:sp>
      <p:sp>
        <p:nvSpPr>
          <p:cNvPr id="240" name="Tekstplassholder 19"/>
          <p:cNvSpPr>
            <a:spLocks noGrp="1"/>
          </p:cNvSpPr>
          <p:nvPr>
            <p:ph type="body" sz="quarter" idx="150" hasCustomPrompt="1"/>
          </p:nvPr>
        </p:nvSpPr>
        <p:spPr bwMode="white">
          <a:xfrm>
            <a:off x="6112527" y="5334707"/>
            <a:ext cx="1507474" cy="342022"/>
          </a:xfrm>
        </p:spPr>
        <p:txBody>
          <a:bodyPr lIns="0" tIns="0" rIns="0" bIns="0" anchor="t">
            <a:noAutofit/>
          </a:bodyPr>
          <a:lstStyle>
            <a:lvl1pPr marL="0" indent="0" latinLnBrk="0">
              <a:lnSpc>
                <a:spcPct val="80000"/>
              </a:lnSpc>
              <a:spcBef>
                <a:spcPts val="0"/>
              </a:spcBef>
              <a:buNone/>
              <a:defRPr lang="nb-NO" sz="1200" b="0" cap="all" baseline="0">
                <a:solidFill>
                  <a:schemeClr val="bg1"/>
                </a:solidFill>
              </a:defRPr>
            </a:lvl1pPr>
            <a:lvl2pPr marL="0" indent="0" latinLnBrk="0">
              <a:spcBef>
                <a:spcPts val="0"/>
              </a:spcBef>
              <a:buNone/>
              <a:defRPr lang="nb-NO" sz="900"/>
            </a:lvl2pPr>
            <a:lvl3pPr marL="0" indent="0" latinLnBrk="0">
              <a:spcBef>
                <a:spcPts val="0"/>
              </a:spcBef>
              <a:buNone/>
              <a:defRPr lang="nb-NO" sz="900"/>
            </a:lvl3pPr>
            <a:lvl4pPr marL="0" indent="0" latinLnBrk="0">
              <a:spcBef>
                <a:spcPts val="0"/>
              </a:spcBef>
              <a:buNone/>
              <a:defRPr lang="nb-NO" sz="900"/>
            </a:lvl4pPr>
            <a:lvl5pPr marL="0" indent="0" latinLnBrk="0">
              <a:spcBef>
                <a:spcPts val="0"/>
              </a:spcBef>
              <a:buNone/>
              <a:defRPr lang="nb-NO" sz="900"/>
            </a:lvl5pPr>
          </a:lstStyle>
          <a:p>
            <a:pPr lvl="0"/>
            <a:r>
              <a:rPr lang="nb-NO"/>
              <a:t>Skriv inn navn her</a:t>
            </a:r>
          </a:p>
        </p:txBody>
      </p:sp>
      <p:sp>
        <p:nvSpPr>
          <p:cNvPr id="241" name="Tekstplassholder 21"/>
          <p:cNvSpPr>
            <a:spLocks noGrp="1"/>
          </p:cNvSpPr>
          <p:nvPr>
            <p:ph type="body" sz="quarter" idx="151" hasCustomPrompt="1"/>
          </p:nvPr>
        </p:nvSpPr>
        <p:spPr>
          <a:xfrm>
            <a:off x="6112527" y="5897348"/>
            <a:ext cx="1508760" cy="118872"/>
          </a:xfrm>
        </p:spPr>
        <p:txBody>
          <a:bodyPr lIns="0" tIns="0" rIns="0" bIns="0" anchor="t">
            <a:noAutofit/>
          </a:bodyPr>
          <a:lstStyle>
            <a:lvl1pPr marL="0" indent="0" latinLnBrk="0">
              <a:lnSpc>
                <a:spcPct val="80000"/>
              </a:lnSpc>
              <a:spcBef>
                <a:spcPts val="0"/>
              </a:spcBef>
              <a:buNone/>
              <a:defRPr lang="nb-NO" sz="800" b="0">
                <a:solidFill>
                  <a:schemeClr val="tx1">
                    <a:lumMod val="65000"/>
                    <a:lumOff val="35000"/>
                  </a:schemeClr>
                </a:solidFill>
              </a:defRPr>
            </a:lvl1pPr>
            <a:lvl2pPr marL="0" indent="0" latinLnBrk="0">
              <a:spcBef>
                <a:spcPts val="0"/>
              </a:spcBef>
              <a:buNone/>
              <a:defRPr lang="nb-NO" sz="700" b="1">
                <a:solidFill>
                  <a:schemeClr val="tx1">
                    <a:lumMod val="65000"/>
                    <a:lumOff val="35000"/>
                  </a:schemeClr>
                </a:solidFill>
              </a:defRPr>
            </a:lvl2pPr>
            <a:lvl3pPr marL="0" indent="0" latinLnBrk="0">
              <a:spcBef>
                <a:spcPts val="0"/>
              </a:spcBef>
              <a:buNone/>
              <a:defRPr lang="nb-NO" sz="700" b="1">
                <a:solidFill>
                  <a:schemeClr val="tx1">
                    <a:lumMod val="65000"/>
                    <a:lumOff val="35000"/>
                  </a:schemeClr>
                </a:solidFill>
              </a:defRPr>
            </a:lvl3pPr>
            <a:lvl4pPr marL="0" indent="0" latinLnBrk="0">
              <a:spcBef>
                <a:spcPts val="0"/>
              </a:spcBef>
              <a:buNone/>
              <a:defRPr lang="nb-NO" sz="700" b="1">
                <a:solidFill>
                  <a:schemeClr val="tx1">
                    <a:lumMod val="65000"/>
                    <a:lumOff val="35000"/>
                  </a:schemeClr>
                </a:solidFill>
              </a:defRPr>
            </a:lvl4pPr>
            <a:lvl5pPr marL="0" indent="0" latinLnBrk="0">
              <a:spcBef>
                <a:spcPts val="0"/>
              </a:spcBef>
              <a:buNone/>
              <a:defRPr lang="nb-NO" sz="700" b="1">
                <a:solidFill>
                  <a:schemeClr val="tx1">
                    <a:lumMod val="65000"/>
                    <a:lumOff val="35000"/>
                  </a:schemeClr>
                </a:solidFill>
              </a:defRPr>
            </a:lvl5pPr>
          </a:lstStyle>
          <a:p>
            <a:pPr lvl="0"/>
            <a:r>
              <a:rPr lang="nb-NO"/>
              <a:t>[E-post]</a:t>
            </a:r>
          </a:p>
        </p:txBody>
      </p:sp>
      <p:sp>
        <p:nvSpPr>
          <p:cNvPr id="242" name="Tekstplassholder 31"/>
          <p:cNvSpPr>
            <a:spLocks noGrp="1"/>
          </p:cNvSpPr>
          <p:nvPr>
            <p:ph type="body" sz="quarter" idx="152" hasCustomPrompt="1"/>
          </p:nvPr>
        </p:nvSpPr>
        <p:spPr>
          <a:xfrm>
            <a:off x="6112527" y="6299786"/>
            <a:ext cx="1508760" cy="118390"/>
          </a:xfrm>
        </p:spPr>
        <p:txBody>
          <a:bodyPr lIns="0" tIns="0" rIns="0" bIns="0">
            <a:noAutofit/>
          </a:bodyPr>
          <a:lstStyle>
            <a:lvl1pPr marL="0" indent="0" latinLnBrk="0">
              <a:lnSpc>
                <a:spcPct val="80000"/>
              </a:lnSpc>
              <a:spcBef>
                <a:spcPts val="0"/>
              </a:spcBef>
              <a:buNone/>
              <a:defRPr lang="nb-NO" sz="800" baseline="0">
                <a:solidFill>
                  <a:schemeClr val="accent3"/>
                </a:solidFill>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[Gateadresse]</a:t>
            </a:r>
          </a:p>
        </p:txBody>
      </p:sp>
      <p:sp>
        <p:nvSpPr>
          <p:cNvPr id="243" name="Tekstplassholder 31"/>
          <p:cNvSpPr>
            <a:spLocks noGrp="1"/>
          </p:cNvSpPr>
          <p:nvPr>
            <p:ph type="body" sz="quarter" idx="153" hasCustomPrompt="1"/>
          </p:nvPr>
        </p:nvSpPr>
        <p:spPr>
          <a:xfrm>
            <a:off x="6112527" y="6422508"/>
            <a:ext cx="1508760" cy="114730"/>
          </a:xfrm>
        </p:spPr>
        <p:txBody>
          <a:bodyPr lIns="0" tIns="0" rIns="0" bIns="0">
            <a:noAutofit/>
          </a:bodyPr>
          <a:lstStyle>
            <a:lvl1pPr marL="0" indent="0" latinLnBrk="0">
              <a:lnSpc>
                <a:spcPct val="80000"/>
              </a:lnSpc>
              <a:spcBef>
                <a:spcPts val="0"/>
              </a:spcBef>
              <a:buNone/>
              <a:defRPr lang="nb-NO" sz="800" baseline="0">
                <a:solidFill>
                  <a:schemeClr val="accent3"/>
                </a:solidFill>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[By, postnummer]</a:t>
            </a:r>
          </a:p>
        </p:txBody>
      </p:sp>
      <p:sp>
        <p:nvSpPr>
          <p:cNvPr id="244" name="Tekstplassholder 31"/>
          <p:cNvSpPr>
            <a:spLocks noGrp="1"/>
          </p:cNvSpPr>
          <p:nvPr>
            <p:ph type="body" sz="quarter" idx="154" hasCustomPrompt="1"/>
          </p:nvPr>
        </p:nvSpPr>
        <p:spPr>
          <a:xfrm>
            <a:off x="6112527" y="6675159"/>
            <a:ext cx="274320" cy="114492"/>
          </a:xfrm>
        </p:spPr>
        <p:txBody>
          <a:bodyPr lIns="0" tIns="0" rIns="0" bIns="0">
            <a:noAutofit/>
          </a:bodyPr>
          <a:lstStyle>
            <a:lvl1pPr marL="0" indent="0" latinLnBrk="0">
              <a:lnSpc>
                <a:spcPct val="80000"/>
              </a:lnSpc>
              <a:spcBef>
                <a:spcPts val="0"/>
              </a:spcBef>
              <a:buNone/>
              <a:defRPr lang="nb-NO" sz="800" b="1" baseline="0">
                <a:solidFill>
                  <a:schemeClr val="accent3"/>
                </a:solidFill>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Kontor</a:t>
            </a:r>
          </a:p>
        </p:txBody>
      </p:sp>
      <p:sp>
        <p:nvSpPr>
          <p:cNvPr id="245" name="Tekstplassholder 31"/>
          <p:cNvSpPr>
            <a:spLocks noGrp="1"/>
          </p:cNvSpPr>
          <p:nvPr>
            <p:ph type="body" sz="quarter" idx="155" hasCustomPrompt="1"/>
          </p:nvPr>
        </p:nvSpPr>
        <p:spPr>
          <a:xfrm>
            <a:off x="6112527" y="6796792"/>
            <a:ext cx="320040" cy="118872"/>
          </a:xfrm>
        </p:spPr>
        <p:txBody>
          <a:bodyPr lIns="0" tIns="0" rIns="0" bIns="0">
            <a:noAutofit/>
          </a:bodyPr>
          <a:lstStyle>
            <a:lvl1pPr marL="0" indent="0" latinLnBrk="0">
              <a:lnSpc>
                <a:spcPct val="80000"/>
              </a:lnSpc>
              <a:spcBef>
                <a:spcPts val="0"/>
              </a:spcBef>
              <a:buNone/>
              <a:defRPr lang="nb-NO" sz="800" b="1" baseline="0">
                <a:solidFill>
                  <a:schemeClr val="accent3"/>
                </a:solidFill>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Mobil</a:t>
            </a:r>
          </a:p>
        </p:txBody>
      </p:sp>
      <p:sp>
        <p:nvSpPr>
          <p:cNvPr id="246" name="Tekstplassholder 31"/>
          <p:cNvSpPr>
            <a:spLocks noGrp="1"/>
          </p:cNvSpPr>
          <p:nvPr>
            <p:ph type="body" sz="quarter" idx="156" hasCustomPrompt="1"/>
          </p:nvPr>
        </p:nvSpPr>
        <p:spPr>
          <a:xfrm>
            <a:off x="6388895" y="6675159"/>
            <a:ext cx="1234440" cy="114492"/>
          </a:xfrm>
        </p:spPr>
        <p:txBody>
          <a:bodyPr lIns="0" tIns="0" rIns="0" bIns="0">
            <a:noAutofit/>
          </a:bodyPr>
          <a:lstStyle>
            <a:lvl1pPr marL="0" indent="0" latinLnBrk="0">
              <a:lnSpc>
                <a:spcPct val="80000"/>
              </a:lnSpc>
              <a:spcBef>
                <a:spcPts val="0"/>
              </a:spcBef>
              <a:buNone/>
              <a:defRPr lang="nb-NO" sz="800" b="0" baseline="0">
                <a:solidFill>
                  <a:schemeClr val="accent3"/>
                </a:solidFill>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[Telefonnummer]</a:t>
            </a:r>
          </a:p>
        </p:txBody>
      </p:sp>
      <p:sp>
        <p:nvSpPr>
          <p:cNvPr id="247" name="Tekstplassholder 31"/>
          <p:cNvSpPr>
            <a:spLocks noGrp="1"/>
          </p:cNvSpPr>
          <p:nvPr>
            <p:ph type="body" sz="quarter" idx="157" hasCustomPrompt="1"/>
          </p:nvPr>
        </p:nvSpPr>
        <p:spPr>
          <a:xfrm>
            <a:off x="6434142" y="6796792"/>
            <a:ext cx="1188720" cy="118872"/>
          </a:xfrm>
        </p:spPr>
        <p:txBody>
          <a:bodyPr lIns="0" tIns="0" rIns="0" bIns="0">
            <a:noAutofit/>
          </a:bodyPr>
          <a:lstStyle>
            <a:lvl1pPr marL="0" indent="0" latinLnBrk="0">
              <a:lnSpc>
                <a:spcPct val="80000"/>
              </a:lnSpc>
              <a:spcBef>
                <a:spcPts val="0"/>
              </a:spcBef>
              <a:buNone/>
              <a:defRPr lang="nb-NO" sz="800" b="0" baseline="0">
                <a:solidFill>
                  <a:schemeClr val="accent3"/>
                </a:solidFill>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[Telefonnummer]</a:t>
            </a:r>
          </a:p>
        </p:txBody>
      </p:sp>
      <p:sp>
        <p:nvSpPr>
          <p:cNvPr id="249" name="fargeblokk"/>
          <p:cNvSpPr/>
          <p:nvPr userDrawn="1"/>
        </p:nvSpPr>
        <p:spPr bwMode="gray">
          <a:xfrm>
            <a:off x="7912904" y="5287385"/>
            <a:ext cx="1554480" cy="4182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50" name="Tekstplassholder 21"/>
          <p:cNvSpPr>
            <a:spLocks noGrp="1"/>
          </p:cNvSpPr>
          <p:nvPr>
            <p:ph type="body" sz="quarter" idx="158" hasCustomPrompt="1"/>
          </p:nvPr>
        </p:nvSpPr>
        <p:spPr>
          <a:xfrm>
            <a:off x="7947087" y="5775427"/>
            <a:ext cx="1508760" cy="118874"/>
          </a:xfrm>
        </p:spPr>
        <p:txBody>
          <a:bodyPr lIns="0" tIns="0" rIns="0" bIns="0" anchor="t">
            <a:noAutofit/>
          </a:bodyPr>
          <a:lstStyle>
            <a:lvl1pPr marL="0" indent="0" latinLnBrk="0">
              <a:lnSpc>
                <a:spcPct val="80000"/>
              </a:lnSpc>
              <a:spcBef>
                <a:spcPts val="0"/>
              </a:spcBef>
              <a:buNone/>
              <a:defRPr lang="nb-NO" sz="800" b="0" cap="all" baseline="0">
                <a:solidFill>
                  <a:schemeClr val="accent3"/>
                </a:solidFill>
              </a:defRPr>
            </a:lvl1pPr>
            <a:lvl2pPr marL="0" indent="0" latinLnBrk="0">
              <a:spcBef>
                <a:spcPts val="0"/>
              </a:spcBef>
              <a:buNone/>
              <a:defRPr lang="nb-NO" sz="700" b="1">
                <a:solidFill>
                  <a:schemeClr val="tx1">
                    <a:lumMod val="65000"/>
                    <a:lumOff val="35000"/>
                  </a:schemeClr>
                </a:solidFill>
              </a:defRPr>
            </a:lvl2pPr>
            <a:lvl3pPr marL="0" indent="0" latinLnBrk="0">
              <a:spcBef>
                <a:spcPts val="0"/>
              </a:spcBef>
              <a:buNone/>
              <a:defRPr lang="nb-NO" sz="700" b="1">
                <a:solidFill>
                  <a:schemeClr val="tx1">
                    <a:lumMod val="65000"/>
                    <a:lumOff val="35000"/>
                  </a:schemeClr>
                </a:solidFill>
              </a:defRPr>
            </a:lvl3pPr>
            <a:lvl4pPr marL="0" indent="0" latinLnBrk="0">
              <a:spcBef>
                <a:spcPts val="0"/>
              </a:spcBef>
              <a:buNone/>
              <a:defRPr lang="nb-NO" sz="700" b="1">
                <a:solidFill>
                  <a:schemeClr val="tx1">
                    <a:lumMod val="65000"/>
                    <a:lumOff val="35000"/>
                  </a:schemeClr>
                </a:solidFill>
              </a:defRPr>
            </a:lvl4pPr>
            <a:lvl5pPr marL="0" indent="0" latinLnBrk="0">
              <a:spcBef>
                <a:spcPts val="0"/>
              </a:spcBef>
              <a:buNone/>
              <a:defRPr lang="nb-NO" sz="700" b="1">
                <a:solidFill>
                  <a:schemeClr val="tx1">
                    <a:lumMod val="65000"/>
                    <a:lumOff val="35000"/>
                  </a:schemeClr>
                </a:solidFill>
              </a:defRPr>
            </a:lvl5pPr>
          </a:lstStyle>
          <a:p>
            <a:pPr lvl="0"/>
            <a:r>
              <a:rPr lang="nb-NO"/>
              <a:t>[TITTEL]</a:t>
            </a:r>
          </a:p>
        </p:txBody>
      </p:sp>
      <p:sp>
        <p:nvSpPr>
          <p:cNvPr id="251" name="Tekstplassholder 19"/>
          <p:cNvSpPr>
            <a:spLocks noGrp="1"/>
          </p:cNvSpPr>
          <p:nvPr>
            <p:ph type="body" sz="quarter" idx="159" hasCustomPrompt="1"/>
          </p:nvPr>
        </p:nvSpPr>
        <p:spPr bwMode="white">
          <a:xfrm>
            <a:off x="7947087" y="5334707"/>
            <a:ext cx="1507474" cy="342022"/>
          </a:xfrm>
        </p:spPr>
        <p:txBody>
          <a:bodyPr lIns="0" tIns="0" rIns="0" bIns="0" anchor="t">
            <a:noAutofit/>
          </a:bodyPr>
          <a:lstStyle>
            <a:lvl1pPr marL="0" indent="0" latinLnBrk="0">
              <a:lnSpc>
                <a:spcPct val="80000"/>
              </a:lnSpc>
              <a:spcBef>
                <a:spcPts val="0"/>
              </a:spcBef>
              <a:buNone/>
              <a:defRPr lang="nb-NO" sz="1200" b="0" cap="all" baseline="0">
                <a:solidFill>
                  <a:schemeClr val="bg1"/>
                </a:solidFill>
              </a:defRPr>
            </a:lvl1pPr>
            <a:lvl2pPr marL="0" indent="0" latinLnBrk="0">
              <a:spcBef>
                <a:spcPts val="0"/>
              </a:spcBef>
              <a:buNone/>
              <a:defRPr lang="nb-NO" sz="900"/>
            </a:lvl2pPr>
            <a:lvl3pPr marL="0" indent="0" latinLnBrk="0">
              <a:spcBef>
                <a:spcPts val="0"/>
              </a:spcBef>
              <a:buNone/>
              <a:defRPr lang="nb-NO" sz="900"/>
            </a:lvl3pPr>
            <a:lvl4pPr marL="0" indent="0" latinLnBrk="0">
              <a:spcBef>
                <a:spcPts val="0"/>
              </a:spcBef>
              <a:buNone/>
              <a:defRPr lang="nb-NO" sz="900"/>
            </a:lvl4pPr>
            <a:lvl5pPr marL="0" indent="0" latinLnBrk="0">
              <a:spcBef>
                <a:spcPts val="0"/>
              </a:spcBef>
              <a:buNone/>
              <a:defRPr lang="nb-NO" sz="900"/>
            </a:lvl5pPr>
          </a:lstStyle>
          <a:p>
            <a:pPr lvl="0"/>
            <a:r>
              <a:rPr lang="nb-NO"/>
              <a:t>Skriv inn navn her</a:t>
            </a:r>
          </a:p>
        </p:txBody>
      </p:sp>
      <p:sp>
        <p:nvSpPr>
          <p:cNvPr id="252" name="Tekstplassholder 21"/>
          <p:cNvSpPr>
            <a:spLocks noGrp="1"/>
          </p:cNvSpPr>
          <p:nvPr>
            <p:ph type="body" sz="quarter" idx="160" hasCustomPrompt="1"/>
          </p:nvPr>
        </p:nvSpPr>
        <p:spPr>
          <a:xfrm>
            <a:off x="7947087" y="5897348"/>
            <a:ext cx="1508760" cy="118872"/>
          </a:xfrm>
        </p:spPr>
        <p:txBody>
          <a:bodyPr lIns="0" tIns="0" rIns="0" bIns="0" anchor="t">
            <a:noAutofit/>
          </a:bodyPr>
          <a:lstStyle>
            <a:lvl1pPr marL="0" indent="0" latinLnBrk="0">
              <a:lnSpc>
                <a:spcPct val="80000"/>
              </a:lnSpc>
              <a:spcBef>
                <a:spcPts val="0"/>
              </a:spcBef>
              <a:buNone/>
              <a:defRPr lang="nb-NO" sz="800" b="0">
                <a:solidFill>
                  <a:schemeClr val="tx1">
                    <a:lumMod val="65000"/>
                    <a:lumOff val="35000"/>
                  </a:schemeClr>
                </a:solidFill>
              </a:defRPr>
            </a:lvl1pPr>
            <a:lvl2pPr marL="0" indent="0" latinLnBrk="0">
              <a:spcBef>
                <a:spcPts val="0"/>
              </a:spcBef>
              <a:buNone/>
              <a:defRPr lang="nb-NO" sz="700" b="1">
                <a:solidFill>
                  <a:schemeClr val="tx1">
                    <a:lumMod val="65000"/>
                    <a:lumOff val="35000"/>
                  </a:schemeClr>
                </a:solidFill>
              </a:defRPr>
            </a:lvl2pPr>
            <a:lvl3pPr marL="0" indent="0" latinLnBrk="0">
              <a:spcBef>
                <a:spcPts val="0"/>
              </a:spcBef>
              <a:buNone/>
              <a:defRPr lang="nb-NO" sz="700" b="1">
                <a:solidFill>
                  <a:schemeClr val="tx1">
                    <a:lumMod val="65000"/>
                    <a:lumOff val="35000"/>
                  </a:schemeClr>
                </a:solidFill>
              </a:defRPr>
            </a:lvl3pPr>
            <a:lvl4pPr marL="0" indent="0" latinLnBrk="0">
              <a:spcBef>
                <a:spcPts val="0"/>
              </a:spcBef>
              <a:buNone/>
              <a:defRPr lang="nb-NO" sz="700" b="1">
                <a:solidFill>
                  <a:schemeClr val="tx1">
                    <a:lumMod val="65000"/>
                    <a:lumOff val="35000"/>
                  </a:schemeClr>
                </a:solidFill>
              </a:defRPr>
            </a:lvl4pPr>
            <a:lvl5pPr marL="0" indent="0" latinLnBrk="0">
              <a:spcBef>
                <a:spcPts val="0"/>
              </a:spcBef>
              <a:buNone/>
              <a:defRPr lang="nb-NO" sz="700" b="1">
                <a:solidFill>
                  <a:schemeClr val="tx1">
                    <a:lumMod val="65000"/>
                    <a:lumOff val="35000"/>
                  </a:schemeClr>
                </a:solidFill>
              </a:defRPr>
            </a:lvl5pPr>
          </a:lstStyle>
          <a:p>
            <a:pPr lvl="0"/>
            <a:r>
              <a:rPr lang="nb-NO"/>
              <a:t>[E-post]</a:t>
            </a:r>
          </a:p>
        </p:txBody>
      </p:sp>
      <p:sp>
        <p:nvSpPr>
          <p:cNvPr id="253" name="Tekstplassholder 31"/>
          <p:cNvSpPr>
            <a:spLocks noGrp="1"/>
          </p:cNvSpPr>
          <p:nvPr>
            <p:ph type="body" sz="quarter" idx="161" hasCustomPrompt="1"/>
          </p:nvPr>
        </p:nvSpPr>
        <p:spPr>
          <a:xfrm>
            <a:off x="7947087" y="6299786"/>
            <a:ext cx="1508760" cy="118390"/>
          </a:xfrm>
        </p:spPr>
        <p:txBody>
          <a:bodyPr lIns="0" tIns="0" rIns="0" bIns="0">
            <a:noAutofit/>
          </a:bodyPr>
          <a:lstStyle>
            <a:lvl1pPr marL="0" indent="0" latinLnBrk="0">
              <a:lnSpc>
                <a:spcPct val="80000"/>
              </a:lnSpc>
              <a:spcBef>
                <a:spcPts val="0"/>
              </a:spcBef>
              <a:buNone/>
              <a:defRPr lang="nb-NO" sz="800" baseline="0">
                <a:solidFill>
                  <a:schemeClr val="accent3"/>
                </a:solidFill>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[Gateadresse]</a:t>
            </a:r>
          </a:p>
        </p:txBody>
      </p:sp>
      <p:sp>
        <p:nvSpPr>
          <p:cNvPr id="254" name="Tekstplassholder 31"/>
          <p:cNvSpPr>
            <a:spLocks noGrp="1"/>
          </p:cNvSpPr>
          <p:nvPr>
            <p:ph type="body" sz="quarter" idx="162" hasCustomPrompt="1"/>
          </p:nvPr>
        </p:nvSpPr>
        <p:spPr>
          <a:xfrm>
            <a:off x="7947087" y="6422508"/>
            <a:ext cx="1508760" cy="114730"/>
          </a:xfrm>
        </p:spPr>
        <p:txBody>
          <a:bodyPr lIns="0" tIns="0" rIns="0" bIns="0">
            <a:noAutofit/>
          </a:bodyPr>
          <a:lstStyle>
            <a:lvl1pPr marL="0" indent="0" latinLnBrk="0">
              <a:lnSpc>
                <a:spcPct val="80000"/>
              </a:lnSpc>
              <a:spcBef>
                <a:spcPts val="0"/>
              </a:spcBef>
              <a:buNone/>
              <a:defRPr lang="nb-NO" sz="800" baseline="0">
                <a:solidFill>
                  <a:schemeClr val="accent3"/>
                </a:solidFill>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[By, postnummer]</a:t>
            </a:r>
          </a:p>
        </p:txBody>
      </p:sp>
      <p:sp>
        <p:nvSpPr>
          <p:cNvPr id="255" name="Tekstplassholder 31"/>
          <p:cNvSpPr>
            <a:spLocks noGrp="1"/>
          </p:cNvSpPr>
          <p:nvPr>
            <p:ph type="body" sz="quarter" idx="163" hasCustomPrompt="1"/>
          </p:nvPr>
        </p:nvSpPr>
        <p:spPr>
          <a:xfrm>
            <a:off x="7947087" y="6675159"/>
            <a:ext cx="274320" cy="114492"/>
          </a:xfrm>
        </p:spPr>
        <p:txBody>
          <a:bodyPr lIns="0" tIns="0" rIns="0" bIns="0">
            <a:noAutofit/>
          </a:bodyPr>
          <a:lstStyle>
            <a:lvl1pPr marL="0" indent="0" latinLnBrk="0">
              <a:lnSpc>
                <a:spcPct val="80000"/>
              </a:lnSpc>
              <a:spcBef>
                <a:spcPts val="0"/>
              </a:spcBef>
              <a:buNone/>
              <a:defRPr lang="nb-NO" sz="800" b="1" baseline="0">
                <a:solidFill>
                  <a:schemeClr val="accent3"/>
                </a:solidFill>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Kontor</a:t>
            </a:r>
          </a:p>
        </p:txBody>
      </p:sp>
      <p:sp>
        <p:nvSpPr>
          <p:cNvPr id="256" name="Tekstplassholder 31"/>
          <p:cNvSpPr>
            <a:spLocks noGrp="1"/>
          </p:cNvSpPr>
          <p:nvPr>
            <p:ph type="body" sz="quarter" idx="164" hasCustomPrompt="1"/>
          </p:nvPr>
        </p:nvSpPr>
        <p:spPr>
          <a:xfrm>
            <a:off x="7947087" y="6796792"/>
            <a:ext cx="320040" cy="118872"/>
          </a:xfrm>
        </p:spPr>
        <p:txBody>
          <a:bodyPr lIns="0" tIns="0" rIns="0" bIns="0">
            <a:noAutofit/>
          </a:bodyPr>
          <a:lstStyle>
            <a:lvl1pPr marL="0" indent="0" latinLnBrk="0">
              <a:lnSpc>
                <a:spcPct val="80000"/>
              </a:lnSpc>
              <a:spcBef>
                <a:spcPts val="0"/>
              </a:spcBef>
              <a:buNone/>
              <a:defRPr lang="nb-NO" sz="800" b="1" baseline="0">
                <a:solidFill>
                  <a:schemeClr val="accent3"/>
                </a:solidFill>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Mobil</a:t>
            </a:r>
          </a:p>
        </p:txBody>
      </p:sp>
      <p:sp>
        <p:nvSpPr>
          <p:cNvPr id="257" name="Tekstplassholder 31"/>
          <p:cNvSpPr>
            <a:spLocks noGrp="1"/>
          </p:cNvSpPr>
          <p:nvPr>
            <p:ph type="body" sz="quarter" idx="165" hasCustomPrompt="1"/>
          </p:nvPr>
        </p:nvSpPr>
        <p:spPr>
          <a:xfrm>
            <a:off x="8223455" y="6675159"/>
            <a:ext cx="1234440" cy="114492"/>
          </a:xfrm>
        </p:spPr>
        <p:txBody>
          <a:bodyPr lIns="0" tIns="0" rIns="0" bIns="0">
            <a:noAutofit/>
          </a:bodyPr>
          <a:lstStyle>
            <a:lvl1pPr marL="0" indent="0" latinLnBrk="0">
              <a:lnSpc>
                <a:spcPct val="80000"/>
              </a:lnSpc>
              <a:spcBef>
                <a:spcPts val="0"/>
              </a:spcBef>
              <a:buNone/>
              <a:defRPr lang="nb-NO" sz="800" b="0" baseline="0">
                <a:solidFill>
                  <a:schemeClr val="accent3"/>
                </a:solidFill>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[Telefonnummer]</a:t>
            </a:r>
          </a:p>
        </p:txBody>
      </p:sp>
      <p:sp>
        <p:nvSpPr>
          <p:cNvPr id="258" name="Tekstplassholder 31"/>
          <p:cNvSpPr>
            <a:spLocks noGrp="1"/>
          </p:cNvSpPr>
          <p:nvPr>
            <p:ph type="body" sz="quarter" idx="166" hasCustomPrompt="1"/>
          </p:nvPr>
        </p:nvSpPr>
        <p:spPr>
          <a:xfrm>
            <a:off x="8268702" y="6796792"/>
            <a:ext cx="1188720" cy="118872"/>
          </a:xfrm>
        </p:spPr>
        <p:txBody>
          <a:bodyPr lIns="0" tIns="0" rIns="0" bIns="0">
            <a:noAutofit/>
          </a:bodyPr>
          <a:lstStyle>
            <a:lvl1pPr marL="0" indent="0" latinLnBrk="0">
              <a:lnSpc>
                <a:spcPct val="80000"/>
              </a:lnSpc>
              <a:spcBef>
                <a:spcPts val="0"/>
              </a:spcBef>
              <a:buNone/>
              <a:defRPr lang="nb-NO" sz="800" b="0" baseline="0">
                <a:solidFill>
                  <a:schemeClr val="accent3"/>
                </a:solidFill>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[Telefonnummer]</a:t>
            </a:r>
          </a:p>
        </p:txBody>
      </p:sp>
    </p:spTree>
    <p:extLst>
      <p:ext uri="{BB962C8B-B14F-4D97-AF65-F5344CB8AC3E}">
        <p14:creationId xmlns:p14="http://schemas.microsoft.com/office/powerpoint/2010/main" val="1332565050"/>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rutenett for visittkort" hidden="1"/>
          <p:cNvGrpSpPr/>
          <p:nvPr userDrawn="1"/>
        </p:nvGrpSpPr>
        <p:grpSpPr>
          <a:xfrm rot="5400000">
            <a:off x="1828800" y="-685800"/>
            <a:ext cx="6400800" cy="9144000"/>
            <a:chOff x="685800" y="452618"/>
            <a:chExt cx="6400800" cy="9148542"/>
          </a:xfrm>
        </p:grpSpPr>
        <p:sp>
          <p:nvSpPr>
            <p:cNvPr id="9" name="Rektangel 8"/>
            <p:cNvSpPr/>
            <p:nvPr userDrawn="1"/>
          </p:nvSpPr>
          <p:spPr>
            <a:xfrm>
              <a:off x="685800" y="452618"/>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0" name="Rektangel 9"/>
            <p:cNvSpPr/>
            <p:nvPr userDrawn="1"/>
          </p:nvSpPr>
          <p:spPr>
            <a:xfrm>
              <a:off x="3886200" y="452618"/>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1" name="Rektangel 10"/>
            <p:cNvSpPr/>
            <p:nvPr userDrawn="1"/>
          </p:nvSpPr>
          <p:spPr>
            <a:xfrm>
              <a:off x="685800" y="22878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Rektangel 11"/>
            <p:cNvSpPr/>
            <p:nvPr userDrawn="1"/>
          </p:nvSpPr>
          <p:spPr>
            <a:xfrm>
              <a:off x="3886200" y="22878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Rektangel 12"/>
            <p:cNvSpPr/>
            <p:nvPr userDrawn="1"/>
          </p:nvSpPr>
          <p:spPr>
            <a:xfrm>
              <a:off x="685800" y="41166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Rektangel 13"/>
            <p:cNvSpPr/>
            <p:nvPr userDrawn="1"/>
          </p:nvSpPr>
          <p:spPr>
            <a:xfrm>
              <a:off x="3886200" y="41166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5" name="Rektangel 14"/>
            <p:cNvSpPr/>
            <p:nvPr userDrawn="1"/>
          </p:nvSpPr>
          <p:spPr>
            <a:xfrm>
              <a:off x="685800" y="59454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6" name="Rektangel 15"/>
            <p:cNvSpPr/>
            <p:nvPr userDrawn="1"/>
          </p:nvSpPr>
          <p:spPr>
            <a:xfrm>
              <a:off x="3886200" y="59454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Rektangel 16"/>
            <p:cNvSpPr/>
            <p:nvPr userDrawn="1"/>
          </p:nvSpPr>
          <p:spPr>
            <a:xfrm>
              <a:off x="685800" y="7772360"/>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8" name="Rektangel 17"/>
            <p:cNvSpPr/>
            <p:nvPr userDrawn="1"/>
          </p:nvSpPr>
          <p:spPr>
            <a:xfrm>
              <a:off x="3886200" y="7772360"/>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sp>
        <p:nvSpPr>
          <p:cNvPr id="2" name="Tittelplassholder 1" hidden="1"/>
          <p:cNvSpPr>
            <a:spLocks noGrp="1"/>
          </p:cNvSpPr>
          <p:nvPr>
            <p:ph type="title"/>
          </p:nvPr>
        </p:nvSpPr>
        <p:spPr>
          <a:xfrm>
            <a:off x="502920" y="311256"/>
            <a:ext cx="9052560" cy="1295400"/>
          </a:xfrm>
          <a:prstGeom prst="rect">
            <a:avLst/>
          </a:prstGeom>
        </p:spPr>
        <p:txBody>
          <a:bodyPr vert="horz" lIns="91440" tIns="45720" rIns="91440" bIns="45720" rtlCol="0" anchor="ctr">
            <a:normAutofit/>
          </a:bodyPr>
          <a:lstStyle/>
          <a:p>
            <a:r>
              <a:rPr lang="nb-NO"/>
              <a:t>Klikk for å redigere tittelstiler i malen</a:t>
            </a:r>
          </a:p>
        </p:txBody>
      </p:sp>
      <p:sp>
        <p:nvSpPr>
          <p:cNvPr id="3" name="Tekstplassholder 2" hidden="1"/>
          <p:cNvSpPr>
            <a:spLocks noGrp="1"/>
          </p:cNvSpPr>
          <p:nvPr>
            <p:ph type="body" idx="1"/>
          </p:nvPr>
        </p:nvSpPr>
        <p:spPr>
          <a:xfrm>
            <a:off x="502920" y="1813561"/>
            <a:ext cx="9052560" cy="5129425"/>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Datoplassholder 3" hidden="1"/>
          <p:cNvSpPr>
            <a:spLocks noGrp="1"/>
          </p:cNvSpPr>
          <p:nvPr>
            <p:ph type="dt" sz="half" idx="2"/>
          </p:nvPr>
        </p:nvSpPr>
        <p:spPr>
          <a:xfrm>
            <a:off x="502920" y="7203864"/>
            <a:ext cx="2346960" cy="413809"/>
          </a:xfrm>
          <a:prstGeom prst="rect">
            <a:avLst/>
          </a:prstGeom>
        </p:spPr>
        <p:txBody>
          <a:bodyPr vert="horz" lIns="91440" tIns="45720" rIns="91440" bIns="45720" rtlCol="0" anchor="ctr"/>
          <a:lstStyle>
            <a:lvl1pPr algn="l" latinLnBrk="0">
              <a:defRPr lang="nb-NO" sz="1200">
                <a:solidFill>
                  <a:schemeClr val="tx1">
                    <a:tint val="75000"/>
                  </a:schemeClr>
                </a:solidFill>
              </a:defRPr>
            </a:lvl1pPr>
          </a:lstStyle>
          <a:p>
            <a:fld id="{C4B9D2A2-FC5D-4E38-84C4-91BB2860F0FC}" type="datetimeFigureOut">
              <a:t>11.12.2013</a:t>
            </a:fld>
            <a:endParaRPr lang="nb-NO"/>
          </a:p>
        </p:txBody>
      </p:sp>
      <p:sp>
        <p:nvSpPr>
          <p:cNvPr id="5" name="Bunntekstplassholder 4" hidden="1"/>
          <p:cNvSpPr>
            <a:spLocks noGrp="1"/>
          </p:cNvSpPr>
          <p:nvPr>
            <p:ph type="ftr" sz="quarter" idx="3"/>
          </p:nvPr>
        </p:nvSpPr>
        <p:spPr>
          <a:xfrm>
            <a:off x="3436620" y="7203864"/>
            <a:ext cx="3185160" cy="413809"/>
          </a:xfrm>
          <a:prstGeom prst="rect">
            <a:avLst/>
          </a:prstGeom>
        </p:spPr>
        <p:txBody>
          <a:bodyPr vert="horz" lIns="91440" tIns="45720" rIns="91440" bIns="45720" rtlCol="0" anchor="ctr"/>
          <a:lstStyle>
            <a:lvl1pPr algn="ctr" latinLnBrk="0">
              <a:defRPr lang="nb-NO" sz="1200">
                <a:solidFill>
                  <a:schemeClr val="tx1">
                    <a:tint val="75000"/>
                  </a:schemeClr>
                </a:solidFill>
              </a:defRPr>
            </a:lvl1pPr>
          </a:lstStyle>
          <a:p>
            <a:endParaRPr lang="nb-NO"/>
          </a:p>
        </p:txBody>
      </p:sp>
      <p:sp>
        <p:nvSpPr>
          <p:cNvPr id="6" name="Plassholder for lysbildenummer 5" hidden="1"/>
          <p:cNvSpPr>
            <a:spLocks noGrp="1"/>
          </p:cNvSpPr>
          <p:nvPr>
            <p:ph type="sldNum" sz="quarter" idx="4"/>
          </p:nvPr>
        </p:nvSpPr>
        <p:spPr>
          <a:xfrm>
            <a:off x="7208520" y="7203864"/>
            <a:ext cx="2346960" cy="413809"/>
          </a:xfrm>
          <a:prstGeom prst="rect">
            <a:avLst/>
          </a:prstGeom>
        </p:spPr>
        <p:txBody>
          <a:bodyPr vert="horz" lIns="91440" tIns="45720" rIns="91440" bIns="45720" rtlCol="0" anchor="ctr"/>
          <a:lstStyle>
            <a:lvl1pPr algn="r" latinLnBrk="0">
              <a:defRPr lang="nb-NO" sz="1200">
                <a:solidFill>
                  <a:schemeClr val="tx1">
                    <a:tint val="75000"/>
                  </a:schemeClr>
                </a:solidFill>
              </a:defRPr>
            </a:lvl1pPr>
          </a:lstStyle>
          <a:p>
            <a:fld id="{ADECF1AC-24A7-42A4-9FAC-3CE63B9FFA68}" type="slidenum">
              <a:t>‹#›</a:t>
            </a:fld>
            <a:endParaRPr lang="nb-NO"/>
          </a:p>
        </p:txBody>
      </p:sp>
    </p:spTree>
    <p:extLst>
      <p:ext uri="{BB962C8B-B14F-4D97-AF65-F5344CB8AC3E}">
        <p14:creationId xmlns:p14="http://schemas.microsoft.com/office/powerpoint/2010/main" val="473171040"/>
      </p:ext>
    </p:extLst>
  </p:cSld>
  <p:clrMap bg1="lt1" tx1="dk1" bg2="lt2" tx2="dk2" accent1="accent1" accent2="accent2" accent3="accent3" accent4="accent4" accent5="accent5" accent6="accent6" hlink="hlink" folHlink="folHlink"/>
  <p:sldLayoutIdLst>
    <p:sldLayoutId id="2147483661" r:id="rId1"/>
  </p:sldLayoutIdLst>
  <p:txStyles>
    <p:titleStyle>
      <a:lvl1pPr algn="ctr" defTabSz="914400" rtl="0" eaLnBrk="1" latinLnBrk="0" hangingPunct="1">
        <a:spcBef>
          <a:spcPct val="0"/>
        </a:spcBef>
        <a:buNone/>
        <a:defRPr lang="nb-NO"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lang="nb-NO"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lang="nb-NO"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lang="nb-NO"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lang="nb-NO"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lang="nb-NO"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lang="nb-NO"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sz="2000" kern="1200">
          <a:solidFill>
            <a:schemeClr val="tx1"/>
          </a:solidFill>
          <a:latin typeface="+mn-lt"/>
          <a:ea typeface="+mn-ea"/>
          <a:cs typeface="+mn-cs"/>
        </a:defRPr>
      </a:lvl9pPr>
    </p:bodyStyle>
    <p:otherStyle>
      <a:defPPr>
        <a:defRPr lang="nb-NO"/>
      </a:defPPr>
      <a:lvl1pPr marL="0" algn="l" defTabSz="914400" rtl="0" eaLnBrk="1" latinLnBrk="0" hangingPunct="1">
        <a:defRPr lang="nb-NO" sz="1800" kern="1200">
          <a:solidFill>
            <a:schemeClr val="tx1"/>
          </a:solidFill>
          <a:latin typeface="+mn-lt"/>
          <a:ea typeface="+mn-ea"/>
          <a:cs typeface="+mn-cs"/>
        </a:defRPr>
      </a:lvl1pPr>
      <a:lvl2pPr marL="457200" algn="l" defTabSz="914400" rtl="0" eaLnBrk="1" latinLnBrk="0" hangingPunct="1">
        <a:defRPr lang="nb-NO" sz="1800" kern="1200">
          <a:solidFill>
            <a:schemeClr val="tx1"/>
          </a:solidFill>
          <a:latin typeface="+mn-lt"/>
          <a:ea typeface="+mn-ea"/>
          <a:cs typeface="+mn-cs"/>
        </a:defRPr>
      </a:lvl2pPr>
      <a:lvl3pPr marL="914400" algn="l" defTabSz="914400" rtl="0" eaLnBrk="1" latinLnBrk="0" hangingPunct="1">
        <a:defRPr lang="nb-NO" sz="1800" kern="1200">
          <a:solidFill>
            <a:schemeClr val="tx1"/>
          </a:solidFill>
          <a:latin typeface="+mn-lt"/>
          <a:ea typeface="+mn-ea"/>
          <a:cs typeface="+mn-cs"/>
        </a:defRPr>
      </a:lvl3pPr>
      <a:lvl4pPr marL="1371600" algn="l" defTabSz="914400" rtl="0" eaLnBrk="1" latinLnBrk="0" hangingPunct="1">
        <a:defRPr lang="nb-NO" sz="1800" kern="1200">
          <a:solidFill>
            <a:schemeClr val="tx1"/>
          </a:solidFill>
          <a:latin typeface="+mn-lt"/>
          <a:ea typeface="+mn-ea"/>
          <a:cs typeface="+mn-cs"/>
        </a:defRPr>
      </a:lvl4pPr>
      <a:lvl5pPr marL="1828800" algn="l" defTabSz="914400" rtl="0" eaLnBrk="1" latinLnBrk="0" hangingPunct="1">
        <a:defRPr lang="nb-NO" sz="1800" kern="1200">
          <a:solidFill>
            <a:schemeClr val="tx1"/>
          </a:solidFill>
          <a:latin typeface="+mn-lt"/>
          <a:ea typeface="+mn-ea"/>
          <a:cs typeface="+mn-cs"/>
        </a:defRPr>
      </a:lvl5pPr>
      <a:lvl6pPr marL="2286000" algn="l" defTabSz="914400" rtl="0" eaLnBrk="1" latinLnBrk="0" hangingPunct="1">
        <a:defRPr lang="nb-NO" sz="1800" kern="1200">
          <a:solidFill>
            <a:schemeClr val="tx1"/>
          </a:solidFill>
          <a:latin typeface="+mn-lt"/>
          <a:ea typeface="+mn-ea"/>
          <a:cs typeface="+mn-cs"/>
        </a:defRPr>
      </a:lvl6pPr>
      <a:lvl7pPr marL="2743200" algn="l" defTabSz="914400" rtl="0" eaLnBrk="1" latinLnBrk="0" hangingPunct="1">
        <a:defRPr lang="nb-NO" sz="1800" kern="1200">
          <a:solidFill>
            <a:schemeClr val="tx1"/>
          </a:solidFill>
          <a:latin typeface="+mn-lt"/>
          <a:ea typeface="+mn-ea"/>
          <a:cs typeface="+mn-cs"/>
        </a:defRPr>
      </a:lvl7pPr>
      <a:lvl8pPr marL="3200400" algn="l" defTabSz="914400" rtl="0" eaLnBrk="1" latinLnBrk="0" hangingPunct="1">
        <a:defRPr lang="nb-NO" sz="1800" kern="1200">
          <a:solidFill>
            <a:schemeClr val="tx1"/>
          </a:solidFill>
          <a:latin typeface="+mn-lt"/>
          <a:ea typeface="+mn-ea"/>
          <a:cs typeface="+mn-cs"/>
        </a:defRPr>
      </a:lvl8pPr>
      <a:lvl9pPr marL="3657600" algn="l" defTabSz="914400" rtl="0" eaLnBrk="1" latinLnBrk="0" hangingPunct="1">
        <a:defRPr lang="nb-NO"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8" userDrawn="1">
          <p15:clr>
            <a:srgbClr val="F26B43"/>
          </p15:clr>
        </p15:guide>
        <p15:guide id="2" orient="horz" pos="2448" userDrawn="1">
          <p15:clr>
            <a:srgbClr val="F26B43"/>
          </p15:clr>
        </p15:guide>
        <p15:guide id="3" pos="1440" userDrawn="1">
          <p15:clr>
            <a:srgbClr val="F26B43"/>
          </p15:clr>
        </p15:guide>
        <p15:guide id="4" pos="2592" userDrawn="1">
          <p15:clr>
            <a:srgbClr val="F26B43"/>
          </p15:clr>
        </p15:guide>
        <p15:guide id="5" pos="3744" userDrawn="1">
          <p15:clr>
            <a:srgbClr val="F26B43"/>
          </p15:clr>
        </p15:guide>
        <p15:guide id="6" pos="4896" userDrawn="1">
          <p15:clr>
            <a:srgbClr val="F26B43"/>
          </p15:clr>
        </p15:guide>
        <p15:guide id="7" pos="6048" userDrawn="1">
          <p15:clr>
            <a:srgbClr val="F26B43"/>
          </p15:clr>
        </p15:guide>
        <p15:guide id="8" orient="horz" pos="432" userDrawn="1">
          <p15:clr>
            <a:srgbClr val="F26B43"/>
          </p15:clr>
        </p15:guide>
        <p15:guide id="9" orient="horz" pos="446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Tekstplassholder 93"/>
          <p:cNvSpPr>
            <a:spLocks noGrp="1"/>
          </p:cNvSpPr>
          <p:nvPr>
            <p:ph type="body" sz="quarter" idx="25"/>
          </p:nvPr>
        </p:nvSpPr>
        <p:spPr/>
        <p:txBody>
          <a:bodyPr/>
          <a:lstStyle/>
          <a:p>
            <a:r>
              <a:rPr lang="nb-NO"/>
              <a:t>VISEPRESIDENT</a:t>
            </a:r>
          </a:p>
        </p:txBody>
      </p:sp>
      <p:sp>
        <p:nvSpPr>
          <p:cNvPr id="93" name="Tekstplassholder 92"/>
          <p:cNvSpPr>
            <a:spLocks noGrp="1"/>
          </p:cNvSpPr>
          <p:nvPr>
            <p:ph type="body" sz="quarter" idx="24"/>
          </p:nvPr>
        </p:nvSpPr>
        <p:spPr/>
        <p:txBody>
          <a:bodyPr/>
          <a:lstStyle/>
          <a:p>
            <a:r>
              <a:rPr lang="nb-NO"/>
              <a:t>Anne Wallace</a:t>
            </a:r>
          </a:p>
        </p:txBody>
      </p:sp>
      <p:sp>
        <p:nvSpPr>
          <p:cNvPr id="96" name="Tekstplassholder 95"/>
          <p:cNvSpPr>
            <a:spLocks noGrp="1"/>
          </p:cNvSpPr>
          <p:nvPr>
            <p:ph type="body" sz="quarter" idx="80"/>
          </p:nvPr>
        </p:nvSpPr>
        <p:spPr/>
        <p:txBody>
          <a:bodyPr/>
          <a:lstStyle/>
          <a:p>
            <a:r>
              <a:rPr lang="nb-NO"/>
              <a:t>awallace@fabrikam.com</a:t>
            </a:r>
          </a:p>
        </p:txBody>
      </p:sp>
      <p:sp>
        <p:nvSpPr>
          <p:cNvPr id="95" name="Tekstplassholder 94"/>
          <p:cNvSpPr>
            <a:spLocks noGrp="1"/>
          </p:cNvSpPr>
          <p:nvPr>
            <p:ph type="body" sz="quarter" idx="30"/>
          </p:nvPr>
        </p:nvSpPr>
        <p:spPr/>
        <p:txBody>
          <a:bodyPr/>
          <a:lstStyle/>
          <a:p>
            <a:r>
              <a:rPr lang="nb-NO"/>
              <a:t>1234 First Street</a:t>
            </a:r>
          </a:p>
        </p:txBody>
      </p:sp>
      <p:sp>
        <p:nvSpPr>
          <p:cNvPr id="97" name="Tekstplassholder 96"/>
          <p:cNvSpPr>
            <a:spLocks noGrp="1"/>
          </p:cNvSpPr>
          <p:nvPr>
            <p:ph type="body" sz="quarter" idx="81"/>
          </p:nvPr>
        </p:nvSpPr>
        <p:spPr/>
        <p:txBody>
          <a:bodyPr/>
          <a:lstStyle/>
          <a:p>
            <a:r>
              <a:rPr lang="nb-NO"/>
              <a:t>Brunswick, GA 98052</a:t>
            </a:r>
          </a:p>
        </p:txBody>
      </p:sp>
      <p:sp>
        <p:nvSpPr>
          <p:cNvPr id="98" name="Tekstplassholder 97"/>
          <p:cNvSpPr>
            <a:spLocks noGrp="1"/>
          </p:cNvSpPr>
          <p:nvPr>
            <p:ph type="body" sz="quarter" idx="82"/>
          </p:nvPr>
        </p:nvSpPr>
        <p:spPr/>
        <p:txBody>
          <a:bodyPr/>
          <a:lstStyle/>
          <a:p>
            <a:r>
              <a:rPr lang="nb-NO"/>
              <a:t>Kontor</a:t>
            </a:r>
          </a:p>
        </p:txBody>
      </p:sp>
      <p:sp>
        <p:nvSpPr>
          <p:cNvPr id="99" name="Tekstplassholder 98"/>
          <p:cNvSpPr>
            <a:spLocks noGrp="1"/>
          </p:cNvSpPr>
          <p:nvPr>
            <p:ph type="body" sz="quarter" idx="83"/>
          </p:nvPr>
        </p:nvSpPr>
        <p:spPr/>
        <p:txBody>
          <a:bodyPr/>
          <a:lstStyle/>
          <a:p>
            <a:r>
              <a:rPr lang="nb-NO"/>
              <a:t>Mobil</a:t>
            </a:r>
          </a:p>
        </p:txBody>
      </p:sp>
      <p:sp>
        <p:nvSpPr>
          <p:cNvPr id="100" name="Tekstplassholder 99"/>
          <p:cNvSpPr>
            <a:spLocks noGrp="1"/>
          </p:cNvSpPr>
          <p:nvPr>
            <p:ph type="body" sz="quarter" idx="84"/>
          </p:nvPr>
        </p:nvSpPr>
        <p:spPr/>
        <p:txBody>
          <a:bodyPr/>
          <a:lstStyle/>
          <a:p>
            <a:r>
              <a:rPr lang="nb-NO"/>
              <a:t>360.555.0150</a:t>
            </a:r>
          </a:p>
        </p:txBody>
      </p:sp>
      <p:sp>
        <p:nvSpPr>
          <p:cNvPr id="101" name="Tekstplassholder 100"/>
          <p:cNvSpPr>
            <a:spLocks noGrp="1"/>
          </p:cNvSpPr>
          <p:nvPr>
            <p:ph type="body" sz="quarter" idx="85"/>
          </p:nvPr>
        </p:nvSpPr>
        <p:spPr/>
        <p:txBody>
          <a:bodyPr/>
          <a:lstStyle/>
          <a:p>
            <a:r>
              <a:rPr lang="nb-NO"/>
              <a:t>360.555.0152</a:t>
            </a:r>
          </a:p>
        </p:txBody>
      </p:sp>
      <p:sp>
        <p:nvSpPr>
          <p:cNvPr id="29" name="Tekstplassholder 28"/>
          <p:cNvSpPr>
            <a:spLocks noGrp="1"/>
          </p:cNvSpPr>
          <p:nvPr>
            <p:ph type="body" sz="quarter" idx="86"/>
          </p:nvPr>
        </p:nvSpPr>
        <p:spPr/>
        <p:txBody>
          <a:bodyPr/>
          <a:lstStyle/>
          <a:p>
            <a:endParaRPr lang="nb-NO"/>
          </a:p>
        </p:txBody>
      </p:sp>
      <p:sp>
        <p:nvSpPr>
          <p:cNvPr id="30" name="Tekstplassholder 29"/>
          <p:cNvSpPr>
            <a:spLocks noGrp="1"/>
          </p:cNvSpPr>
          <p:nvPr>
            <p:ph type="body" sz="quarter" idx="87"/>
          </p:nvPr>
        </p:nvSpPr>
        <p:spPr/>
        <p:txBody>
          <a:bodyPr/>
          <a:lstStyle/>
          <a:p>
            <a:endParaRPr lang="nb-NO"/>
          </a:p>
        </p:txBody>
      </p:sp>
      <p:sp>
        <p:nvSpPr>
          <p:cNvPr id="31" name="Tekstplassholder 30"/>
          <p:cNvSpPr>
            <a:spLocks noGrp="1"/>
          </p:cNvSpPr>
          <p:nvPr>
            <p:ph type="body" sz="quarter" idx="88"/>
          </p:nvPr>
        </p:nvSpPr>
        <p:spPr/>
        <p:txBody>
          <a:bodyPr/>
          <a:lstStyle/>
          <a:p>
            <a:endParaRPr lang="nb-NO"/>
          </a:p>
        </p:txBody>
      </p:sp>
      <p:sp>
        <p:nvSpPr>
          <p:cNvPr id="64" name="Tekstplassholder 63"/>
          <p:cNvSpPr>
            <a:spLocks noGrp="1"/>
          </p:cNvSpPr>
          <p:nvPr>
            <p:ph type="body" sz="quarter" idx="89"/>
          </p:nvPr>
        </p:nvSpPr>
        <p:spPr/>
        <p:txBody>
          <a:bodyPr/>
          <a:lstStyle/>
          <a:p>
            <a:endParaRPr lang="nb-NO"/>
          </a:p>
        </p:txBody>
      </p:sp>
      <p:sp>
        <p:nvSpPr>
          <p:cNvPr id="65" name="Tekstplassholder 64"/>
          <p:cNvSpPr>
            <a:spLocks noGrp="1"/>
          </p:cNvSpPr>
          <p:nvPr>
            <p:ph type="body" sz="quarter" idx="90"/>
          </p:nvPr>
        </p:nvSpPr>
        <p:spPr/>
        <p:txBody>
          <a:bodyPr/>
          <a:lstStyle/>
          <a:p>
            <a:endParaRPr lang="nb-NO"/>
          </a:p>
        </p:txBody>
      </p:sp>
      <p:sp>
        <p:nvSpPr>
          <p:cNvPr id="107" name="Tekstplassholder 106"/>
          <p:cNvSpPr>
            <a:spLocks noGrp="1"/>
          </p:cNvSpPr>
          <p:nvPr>
            <p:ph type="body" sz="quarter" idx="91"/>
          </p:nvPr>
        </p:nvSpPr>
        <p:spPr/>
        <p:txBody>
          <a:bodyPr/>
          <a:lstStyle/>
          <a:p>
            <a:r>
              <a:rPr lang="nb-NO"/>
              <a:t>Kontor</a:t>
            </a:r>
          </a:p>
        </p:txBody>
      </p:sp>
      <p:sp>
        <p:nvSpPr>
          <p:cNvPr id="108" name="Tekstplassholder 107"/>
          <p:cNvSpPr>
            <a:spLocks noGrp="1"/>
          </p:cNvSpPr>
          <p:nvPr>
            <p:ph type="body" sz="quarter" idx="92"/>
          </p:nvPr>
        </p:nvSpPr>
        <p:spPr/>
        <p:txBody>
          <a:bodyPr/>
          <a:lstStyle/>
          <a:p>
            <a:r>
              <a:rPr lang="nb-NO"/>
              <a:t>Mobil</a:t>
            </a:r>
          </a:p>
        </p:txBody>
      </p:sp>
      <p:sp>
        <p:nvSpPr>
          <p:cNvPr id="66" name="Tekstplassholder 65"/>
          <p:cNvSpPr>
            <a:spLocks noGrp="1"/>
          </p:cNvSpPr>
          <p:nvPr>
            <p:ph type="body" sz="quarter" idx="93"/>
          </p:nvPr>
        </p:nvSpPr>
        <p:spPr/>
        <p:txBody>
          <a:bodyPr/>
          <a:lstStyle/>
          <a:p>
            <a:endParaRPr lang="nb-NO"/>
          </a:p>
        </p:txBody>
      </p:sp>
      <p:sp>
        <p:nvSpPr>
          <p:cNvPr id="67" name="Tekstplassholder 66"/>
          <p:cNvSpPr>
            <a:spLocks noGrp="1"/>
          </p:cNvSpPr>
          <p:nvPr>
            <p:ph type="body" sz="quarter" idx="94"/>
          </p:nvPr>
        </p:nvSpPr>
        <p:spPr/>
        <p:txBody>
          <a:bodyPr/>
          <a:lstStyle/>
          <a:p>
            <a:endParaRPr lang="nb-NO"/>
          </a:p>
        </p:txBody>
      </p:sp>
      <p:sp>
        <p:nvSpPr>
          <p:cNvPr id="68" name="Tekstplassholder 67"/>
          <p:cNvSpPr>
            <a:spLocks noGrp="1"/>
          </p:cNvSpPr>
          <p:nvPr>
            <p:ph type="body" sz="quarter" idx="95"/>
          </p:nvPr>
        </p:nvSpPr>
        <p:spPr/>
        <p:txBody>
          <a:bodyPr/>
          <a:lstStyle/>
          <a:p>
            <a:endParaRPr lang="nb-NO"/>
          </a:p>
        </p:txBody>
      </p:sp>
      <p:sp>
        <p:nvSpPr>
          <p:cNvPr id="69" name="Tekstplassholder 68"/>
          <p:cNvSpPr>
            <a:spLocks noGrp="1"/>
          </p:cNvSpPr>
          <p:nvPr>
            <p:ph type="body" sz="quarter" idx="96"/>
          </p:nvPr>
        </p:nvSpPr>
        <p:spPr/>
        <p:txBody>
          <a:bodyPr/>
          <a:lstStyle/>
          <a:p>
            <a:endParaRPr lang="nb-NO"/>
          </a:p>
        </p:txBody>
      </p:sp>
      <p:sp>
        <p:nvSpPr>
          <p:cNvPr id="70" name="Tekstplassholder 69"/>
          <p:cNvSpPr>
            <a:spLocks noGrp="1"/>
          </p:cNvSpPr>
          <p:nvPr>
            <p:ph type="body" sz="quarter" idx="97"/>
          </p:nvPr>
        </p:nvSpPr>
        <p:spPr/>
        <p:txBody>
          <a:bodyPr/>
          <a:lstStyle/>
          <a:p>
            <a:endParaRPr lang="nb-NO"/>
          </a:p>
        </p:txBody>
      </p:sp>
      <p:sp>
        <p:nvSpPr>
          <p:cNvPr id="71" name="Tekstplassholder 70"/>
          <p:cNvSpPr>
            <a:spLocks noGrp="1"/>
          </p:cNvSpPr>
          <p:nvPr>
            <p:ph type="body" sz="quarter" idx="98"/>
          </p:nvPr>
        </p:nvSpPr>
        <p:spPr/>
        <p:txBody>
          <a:bodyPr/>
          <a:lstStyle/>
          <a:p>
            <a:endParaRPr lang="nb-NO"/>
          </a:p>
        </p:txBody>
      </p:sp>
      <p:sp>
        <p:nvSpPr>
          <p:cNvPr id="72" name="Tekstplassholder 71"/>
          <p:cNvSpPr>
            <a:spLocks noGrp="1"/>
          </p:cNvSpPr>
          <p:nvPr>
            <p:ph type="body" sz="quarter" idx="99"/>
          </p:nvPr>
        </p:nvSpPr>
        <p:spPr/>
        <p:txBody>
          <a:bodyPr/>
          <a:lstStyle/>
          <a:p>
            <a:endParaRPr lang="nb-NO"/>
          </a:p>
        </p:txBody>
      </p:sp>
      <p:sp>
        <p:nvSpPr>
          <p:cNvPr id="116" name="Tekstplassholder 115"/>
          <p:cNvSpPr>
            <a:spLocks noGrp="1"/>
          </p:cNvSpPr>
          <p:nvPr>
            <p:ph type="body" sz="quarter" idx="100"/>
          </p:nvPr>
        </p:nvSpPr>
        <p:spPr/>
        <p:txBody>
          <a:bodyPr/>
          <a:lstStyle/>
          <a:p>
            <a:r>
              <a:rPr lang="nb-NO"/>
              <a:t>Kontor</a:t>
            </a:r>
          </a:p>
        </p:txBody>
      </p:sp>
      <p:sp>
        <p:nvSpPr>
          <p:cNvPr id="117" name="Tekstplassholder 116"/>
          <p:cNvSpPr>
            <a:spLocks noGrp="1"/>
          </p:cNvSpPr>
          <p:nvPr>
            <p:ph type="body" sz="quarter" idx="101"/>
          </p:nvPr>
        </p:nvSpPr>
        <p:spPr/>
        <p:txBody>
          <a:bodyPr/>
          <a:lstStyle/>
          <a:p>
            <a:r>
              <a:rPr lang="nb-NO"/>
              <a:t>Mobil</a:t>
            </a:r>
          </a:p>
        </p:txBody>
      </p:sp>
      <p:sp>
        <p:nvSpPr>
          <p:cNvPr id="73" name="Tekstplassholder 72"/>
          <p:cNvSpPr>
            <a:spLocks noGrp="1"/>
          </p:cNvSpPr>
          <p:nvPr>
            <p:ph type="body" sz="quarter" idx="102"/>
          </p:nvPr>
        </p:nvSpPr>
        <p:spPr/>
        <p:txBody>
          <a:bodyPr/>
          <a:lstStyle/>
          <a:p>
            <a:endParaRPr lang="nb-NO"/>
          </a:p>
        </p:txBody>
      </p:sp>
      <p:sp>
        <p:nvSpPr>
          <p:cNvPr id="74" name="Tekstplassholder 73"/>
          <p:cNvSpPr>
            <a:spLocks noGrp="1"/>
          </p:cNvSpPr>
          <p:nvPr>
            <p:ph type="body" sz="quarter" idx="103"/>
          </p:nvPr>
        </p:nvSpPr>
        <p:spPr/>
        <p:txBody>
          <a:bodyPr/>
          <a:lstStyle/>
          <a:p>
            <a:endParaRPr lang="nb-NO"/>
          </a:p>
        </p:txBody>
      </p:sp>
      <p:sp>
        <p:nvSpPr>
          <p:cNvPr id="75" name="Tekstplassholder 74"/>
          <p:cNvSpPr>
            <a:spLocks noGrp="1"/>
          </p:cNvSpPr>
          <p:nvPr>
            <p:ph type="body" sz="quarter" idx="104"/>
          </p:nvPr>
        </p:nvSpPr>
        <p:spPr/>
        <p:txBody>
          <a:bodyPr/>
          <a:lstStyle/>
          <a:p>
            <a:endParaRPr lang="nb-NO"/>
          </a:p>
        </p:txBody>
      </p:sp>
      <p:sp>
        <p:nvSpPr>
          <p:cNvPr id="76" name="Tekstplassholder 75"/>
          <p:cNvSpPr>
            <a:spLocks noGrp="1"/>
          </p:cNvSpPr>
          <p:nvPr>
            <p:ph type="body" sz="quarter" idx="105"/>
          </p:nvPr>
        </p:nvSpPr>
        <p:spPr/>
        <p:txBody>
          <a:bodyPr/>
          <a:lstStyle/>
          <a:p>
            <a:endParaRPr lang="nb-NO"/>
          </a:p>
        </p:txBody>
      </p:sp>
      <p:sp>
        <p:nvSpPr>
          <p:cNvPr id="77" name="Tekstplassholder 76"/>
          <p:cNvSpPr>
            <a:spLocks noGrp="1"/>
          </p:cNvSpPr>
          <p:nvPr>
            <p:ph type="body" sz="quarter" idx="106"/>
          </p:nvPr>
        </p:nvSpPr>
        <p:spPr/>
        <p:txBody>
          <a:bodyPr/>
          <a:lstStyle/>
          <a:p>
            <a:endParaRPr lang="nb-NO"/>
          </a:p>
        </p:txBody>
      </p:sp>
      <p:sp>
        <p:nvSpPr>
          <p:cNvPr id="78" name="Tekstplassholder 77"/>
          <p:cNvSpPr>
            <a:spLocks noGrp="1"/>
          </p:cNvSpPr>
          <p:nvPr>
            <p:ph type="body" sz="quarter" idx="107"/>
          </p:nvPr>
        </p:nvSpPr>
        <p:spPr/>
        <p:txBody>
          <a:bodyPr/>
          <a:lstStyle/>
          <a:p>
            <a:endParaRPr lang="nb-NO"/>
          </a:p>
        </p:txBody>
      </p:sp>
      <p:sp>
        <p:nvSpPr>
          <p:cNvPr id="79" name="Tekstplassholder 78"/>
          <p:cNvSpPr>
            <a:spLocks noGrp="1"/>
          </p:cNvSpPr>
          <p:nvPr>
            <p:ph type="body" sz="quarter" idx="108"/>
          </p:nvPr>
        </p:nvSpPr>
        <p:spPr/>
        <p:txBody>
          <a:bodyPr/>
          <a:lstStyle/>
          <a:p>
            <a:endParaRPr lang="nb-NO"/>
          </a:p>
        </p:txBody>
      </p:sp>
      <p:sp>
        <p:nvSpPr>
          <p:cNvPr id="125" name="Tekstplassholder 124"/>
          <p:cNvSpPr>
            <a:spLocks noGrp="1"/>
          </p:cNvSpPr>
          <p:nvPr>
            <p:ph type="body" sz="quarter" idx="109"/>
          </p:nvPr>
        </p:nvSpPr>
        <p:spPr/>
        <p:txBody>
          <a:bodyPr/>
          <a:lstStyle/>
          <a:p>
            <a:r>
              <a:rPr lang="nb-NO"/>
              <a:t>Kontor</a:t>
            </a:r>
          </a:p>
        </p:txBody>
      </p:sp>
      <p:sp>
        <p:nvSpPr>
          <p:cNvPr id="126" name="Tekstplassholder 125"/>
          <p:cNvSpPr>
            <a:spLocks noGrp="1"/>
          </p:cNvSpPr>
          <p:nvPr>
            <p:ph type="body" sz="quarter" idx="110"/>
          </p:nvPr>
        </p:nvSpPr>
        <p:spPr/>
        <p:txBody>
          <a:bodyPr/>
          <a:lstStyle/>
          <a:p>
            <a:r>
              <a:rPr lang="nb-NO"/>
              <a:t>Mobil</a:t>
            </a:r>
          </a:p>
        </p:txBody>
      </p:sp>
      <p:sp>
        <p:nvSpPr>
          <p:cNvPr id="80" name="Tekstplassholder 79"/>
          <p:cNvSpPr>
            <a:spLocks noGrp="1"/>
          </p:cNvSpPr>
          <p:nvPr>
            <p:ph type="body" sz="quarter" idx="111"/>
          </p:nvPr>
        </p:nvSpPr>
        <p:spPr/>
        <p:txBody>
          <a:bodyPr/>
          <a:lstStyle/>
          <a:p>
            <a:endParaRPr lang="nb-NO"/>
          </a:p>
        </p:txBody>
      </p:sp>
      <p:sp>
        <p:nvSpPr>
          <p:cNvPr id="81" name="Tekstplassholder 80"/>
          <p:cNvSpPr>
            <a:spLocks noGrp="1"/>
          </p:cNvSpPr>
          <p:nvPr>
            <p:ph type="body" sz="quarter" idx="112"/>
          </p:nvPr>
        </p:nvSpPr>
        <p:spPr/>
        <p:txBody>
          <a:bodyPr/>
          <a:lstStyle/>
          <a:p>
            <a:endParaRPr lang="nb-NO"/>
          </a:p>
        </p:txBody>
      </p:sp>
      <p:sp>
        <p:nvSpPr>
          <p:cNvPr id="82" name="Tekstplassholder 81"/>
          <p:cNvSpPr>
            <a:spLocks noGrp="1"/>
          </p:cNvSpPr>
          <p:nvPr>
            <p:ph type="body" sz="quarter" idx="113"/>
          </p:nvPr>
        </p:nvSpPr>
        <p:spPr/>
        <p:txBody>
          <a:bodyPr/>
          <a:lstStyle/>
          <a:p>
            <a:endParaRPr lang="nb-NO"/>
          </a:p>
        </p:txBody>
      </p:sp>
      <p:sp>
        <p:nvSpPr>
          <p:cNvPr id="83" name="Tekstplassholder 82"/>
          <p:cNvSpPr>
            <a:spLocks noGrp="1"/>
          </p:cNvSpPr>
          <p:nvPr>
            <p:ph type="body" sz="quarter" idx="114"/>
          </p:nvPr>
        </p:nvSpPr>
        <p:spPr/>
        <p:txBody>
          <a:bodyPr/>
          <a:lstStyle/>
          <a:p>
            <a:endParaRPr lang="nb-NO"/>
          </a:p>
        </p:txBody>
      </p:sp>
      <p:sp>
        <p:nvSpPr>
          <p:cNvPr id="84" name="Tekstplassholder 83"/>
          <p:cNvSpPr>
            <a:spLocks noGrp="1"/>
          </p:cNvSpPr>
          <p:nvPr>
            <p:ph type="body" sz="quarter" idx="115"/>
          </p:nvPr>
        </p:nvSpPr>
        <p:spPr/>
        <p:txBody>
          <a:bodyPr/>
          <a:lstStyle/>
          <a:p>
            <a:endParaRPr lang="nb-NO"/>
          </a:p>
        </p:txBody>
      </p:sp>
      <p:sp>
        <p:nvSpPr>
          <p:cNvPr id="85" name="Tekstplassholder 84"/>
          <p:cNvSpPr>
            <a:spLocks noGrp="1"/>
          </p:cNvSpPr>
          <p:nvPr>
            <p:ph type="body" sz="quarter" idx="116"/>
          </p:nvPr>
        </p:nvSpPr>
        <p:spPr/>
        <p:txBody>
          <a:bodyPr/>
          <a:lstStyle/>
          <a:p>
            <a:endParaRPr lang="nb-NO"/>
          </a:p>
        </p:txBody>
      </p:sp>
      <p:sp>
        <p:nvSpPr>
          <p:cNvPr id="86" name="Tekstplassholder 85"/>
          <p:cNvSpPr>
            <a:spLocks noGrp="1"/>
          </p:cNvSpPr>
          <p:nvPr>
            <p:ph type="body" sz="quarter" idx="117"/>
          </p:nvPr>
        </p:nvSpPr>
        <p:spPr/>
        <p:txBody>
          <a:bodyPr/>
          <a:lstStyle/>
          <a:p>
            <a:endParaRPr lang="nb-NO"/>
          </a:p>
        </p:txBody>
      </p:sp>
      <p:sp>
        <p:nvSpPr>
          <p:cNvPr id="134" name="Tekstplassholder 133"/>
          <p:cNvSpPr>
            <a:spLocks noGrp="1"/>
          </p:cNvSpPr>
          <p:nvPr>
            <p:ph type="body" sz="quarter" idx="118"/>
          </p:nvPr>
        </p:nvSpPr>
        <p:spPr/>
        <p:txBody>
          <a:bodyPr/>
          <a:lstStyle/>
          <a:p>
            <a:r>
              <a:rPr lang="nb-NO"/>
              <a:t>Kontor</a:t>
            </a:r>
          </a:p>
        </p:txBody>
      </p:sp>
      <p:sp>
        <p:nvSpPr>
          <p:cNvPr id="135" name="Tekstplassholder 134"/>
          <p:cNvSpPr>
            <a:spLocks noGrp="1"/>
          </p:cNvSpPr>
          <p:nvPr>
            <p:ph type="body" sz="quarter" idx="119"/>
          </p:nvPr>
        </p:nvSpPr>
        <p:spPr/>
        <p:txBody>
          <a:bodyPr/>
          <a:lstStyle/>
          <a:p>
            <a:r>
              <a:rPr lang="nb-NO"/>
              <a:t>Mobil</a:t>
            </a:r>
          </a:p>
        </p:txBody>
      </p:sp>
      <p:sp>
        <p:nvSpPr>
          <p:cNvPr id="87" name="Tekstplassholder 86"/>
          <p:cNvSpPr>
            <a:spLocks noGrp="1"/>
          </p:cNvSpPr>
          <p:nvPr>
            <p:ph type="body" sz="quarter" idx="120"/>
          </p:nvPr>
        </p:nvSpPr>
        <p:spPr/>
        <p:txBody>
          <a:bodyPr/>
          <a:lstStyle/>
          <a:p>
            <a:endParaRPr lang="nb-NO"/>
          </a:p>
        </p:txBody>
      </p:sp>
      <p:sp>
        <p:nvSpPr>
          <p:cNvPr id="88" name="Tekstplassholder 87"/>
          <p:cNvSpPr>
            <a:spLocks noGrp="1"/>
          </p:cNvSpPr>
          <p:nvPr>
            <p:ph type="body" sz="quarter" idx="121"/>
          </p:nvPr>
        </p:nvSpPr>
        <p:spPr/>
        <p:txBody>
          <a:bodyPr/>
          <a:lstStyle/>
          <a:p>
            <a:endParaRPr lang="nb-NO"/>
          </a:p>
        </p:txBody>
      </p:sp>
      <p:sp>
        <p:nvSpPr>
          <p:cNvPr id="89" name="Tekstplassholder 88"/>
          <p:cNvSpPr>
            <a:spLocks noGrp="1"/>
          </p:cNvSpPr>
          <p:nvPr>
            <p:ph type="body" sz="quarter" idx="122"/>
          </p:nvPr>
        </p:nvSpPr>
        <p:spPr/>
        <p:txBody>
          <a:bodyPr/>
          <a:lstStyle/>
          <a:p>
            <a:endParaRPr lang="nb-NO"/>
          </a:p>
        </p:txBody>
      </p:sp>
      <p:sp>
        <p:nvSpPr>
          <p:cNvPr id="90" name="Tekstplassholder 89"/>
          <p:cNvSpPr>
            <a:spLocks noGrp="1"/>
          </p:cNvSpPr>
          <p:nvPr>
            <p:ph type="body" sz="quarter" idx="123"/>
          </p:nvPr>
        </p:nvSpPr>
        <p:spPr/>
        <p:txBody>
          <a:bodyPr/>
          <a:lstStyle/>
          <a:p>
            <a:endParaRPr lang="nb-NO"/>
          </a:p>
        </p:txBody>
      </p:sp>
      <p:sp>
        <p:nvSpPr>
          <p:cNvPr id="91" name="Tekstplassholder 90"/>
          <p:cNvSpPr>
            <a:spLocks noGrp="1"/>
          </p:cNvSpPr>
          <p:nvPr>
            <p:ph type="body" sz="quarter" idx="124"/>
          </p:nvPr>
        </p:nvSpPr>
        <p:spPr/>
        <p:txBody>
          <a:bodyPr/>
          <a:lstStyle/>
          <a:p>
            <a:endParaRPr lang="nb-NO"/>
          </a:p>
        </p:txBody>
      </p:sp>
      <p:sp>
        <p:nvSpPr>
          <p:cNvPr id="92" name="Tekstplassholder 91"/>
          <p:cNvSpPr>
            <a:spLocks noGrp="1"/>
          </p:cNvSpPr>
          <p:nvPr>
            <p:ph type="body" sz="quarter" idx="125"/>
          </p:nvPr>
        </p:nvSpPr>
        <p:spPr/>
        <p:txBody>
          <a:bodyPr/>
          <a:lstStyle/>
          <a:p>
            <a:endParaRPr lang="nb-NO"/>
          </a:p>
        </p:txBody>
      </p:sp>
      <p:sp>
        <p:nvSpPr>
          <p:cNvPr id="288" name="Tekstplassholder 287"/>
          <p:cNvSpPr>
            <a:spLocks noGrp="1"/>
          </p:cNvSpPr>
          <p:nvPr>
            <p:ph type="body" sz="quarter" idx="126"/>
          </p:nvPr>
        </p:nvSpPr>
        <p:spPr/>
        <p:txBody>
          <a:bodyPr/>
          <a:lstStyle/>
          <a:p>
            <a:endParaRPr lang="nb-NO"/>
          </a:p>
        </p:txBody>
      </p:sp>
      <p:sp>
        <p:nvSpPr>
          <p:cNvPr id="143" name="Tekstplassholder 142"/>
          <p:cNvSpPr>
            <a:spLocks noGrp="1"/>
          </p:cNvSpPr>
          <p:nvPr>
            <p:ph type="body" sz="quarter" idx="127"/>
          </p:nvPr>
        </p:nvSpPr>
        <p:spPr/>
        <p:txBody>
          <a:bodyPr/>
          <a:lstStyle/>
          <a:p>
            <a:r>
              <a:rPr lang="nb-NO"/>
              <a:t>Kontor</a:t>
            </a:r>
          </a:p>
        </p:txBody>
      </p:sp>
      <p:sp>
        <p:nvSpPr>
          <p:cNvPr id="144" name="Tekstplassholder 143"/>
          <p:cNvSpPr>
            <a:spLocks noGrp="1"/>
          </p:cNvSpPr>
          <p:nvPr>
            <p:ph type="body" sz="quarter" idx="128"/>
          </p:nvPr>
        </p:nvSpPr>
        <p:spPr/>
        <p:txBody>
          <a:bodyPr/>
          <a:lstStyle/>
          <a:p>
            <a:r>
              <a:rPr lang="nb-NO"/>
              <a:t>Mobil</a:t>
            </a:r>
          </a:p>
        </p:txBody>
      </p:sp>
      <p:sp>
        <p:nvSpPr>
          <p:cNvPr id="289" name="Tekstplassholder 288"/>
          <p:cNvSpPr>
            <a:spLocks noGrp="1"/>
          </p:cNvSpPr>
          <p:nvPr>
            <p:ph type="body" sz="quarter" idx="129"/>
          </p:nvPr>
        </p:nvSpPr>
        <p:spPr/>
        <p:txBody>
          <a:bodyPr/>
          <a:lstStyle/>
          <a:p>
            <a:endParaRPr lang="nb-NO"/>
          </a:p>
        </p:txBody>
      </p:sp>
      <p:sp>
        <p:nvSpPr>
          <p:cNvPr id="290" name="Tekstplassholder 289"/>
          <p:cNvSpPr>
            <a:spLocks noGrp="1"/>
          </p:cNvSpPr>
          <p:nvPr>
            <p:ph type="body" sz="quarter" idx="130"/>
          </p:nvPr>
        </p:nvSpPr>
        <p:spPr/>
        <p:txBody>
          <a:bodyPr/>
          <a:lstStyle/>
          <a:p>
            <a:endParaRPr lang="nb-NO"/>
          </a:p>
        </p:txBody>
      </p:sp>
      <p:sp>
        <p:nvSpPr>
          <p:cNvPr id="291" name="Tekstplassholder 290"/>
          <p:cNvSpPr>
            <a:spLocks noGrp="1"/>
          </p:cNvSpPr>
          <p:nvPr>
            <p:ph type="body" sz="quarter" idx="131"/>
          </p:nvPr>
        </p:nvSpPr>
        <p:spPr/>
        <p:txBody>
          <a:bodyPr/>
          <a:lstStyle/>
          <a:p>
            <a:endParaRPr lang="nb-NO"/>
          </a:p>
        </p:txBody>
      </p:sp>
      <p:sp>
        <p:nvSpPr>
          <p:cNvPr id="292" name="Tekstplassholder 291"/>
          <p:cNvSpPr>
            <a:spLocks noGrp="1"/>
          </p:cNvSpPr>
          <p:nvPr>
            <p:ph type="body" sz="quarter" idx="132"/>
          </p:nvPr>
        </p:nvSpPr>
        <p:spPr/>
        <p:txBody>
          <a:bodyPr/>
          <a:lstStyle/>
          <a:p>
            <a:endParaRPr lang="nb-NO"/>
          </a:p>
        </p:txBody>
      </p:sp>
      <p:sp>
        <p:nvSpPr>
          <p:cNvPr id="293" name="Tekstplassholder 292"/>
          <p:cNvSpPr>
            <a:spLocks noGrp="1"/>
          </p:cNvSpPr>
          <p:nvPr>
            <p:ph type="body" sz="quarter" idx="133"/>
          </p:nvPr>
        </p:nvSpPr>
        <p:spPr/>
        <p:txBody>
          <a:bodyPr/>
          <a:lstStyle/>
          <a:p>
            <a:endParaRPr lang="nb-NO"/>
          </a:p>
        </p:txBody>
      </p:sp>
      <p:sp>
        <p:nvSpPr>
          <p:cNvPr id="294" name="Tekstplassholder 293"/>
          <p:cNvSpPr>
            <a:spLocks noGrp="1"/>
          </p:cNvSpPr>
          <p:nvPr>
            <p:ph type="body" sz="quarter" idx="134"/>
          </p:nvPr>
        </p:nvSpPr>
        <p:spPr/>
        <p:txBody>
          <a:bodyPr/>
          <a:lstStyle/>
          <a:p>
            <a:endParaRPr lang="nb-NO"/>
          </a:p>
        </p:txBody>
      </p:sp>
      <p:sp>
        <p:nvSpPr>
          <p:cNvPr id="295" name="Tekstplassholder 294"/>
          <p:cNvSpPr>
            <a:spLocks noGrp="1"/>
          </p:cNvSpPr>
          <p:nvPr>
            <p:ph type="body" sz="quarter" idx="135"/>
          </p:nvPr>
        </p:nvSpPr>
        <p:spPr/>
        <p:txBody>
          <a:bodyPr/>
          <a:lstStyle/>
          <a:p>
            <a:endParaRPr lang="nb-NO"/>
          </a:p>
        </p:txBody>
      </p:sp>
      <p:sp>
        <p:nvSpPr>
          <p:cNvPr id="152" name="Tekstplassholder 151"/>
          <p:cNvSpPr>
            <a:spLocks noGrp="1"/>
          </p:cNvSpPr>
          <p:nvPr>
            <p:ph type="body" sz="quarter" idx="136"/>
          </p:nvPr>
        </p:nvSpPr>
        <p:spPr/>
        <p:txBody>
          <a:bodyPr/>
          <a:lstStyle/>
          <a:p>
            <a:r>
              <a:rPr lang="nb-NO"/>
              <a:t>Kontor</a:t>
            </a:r>
          </a:p>
        </p:txBody>
      </p:sp>
      <p:sp>
        <p:nvSpPr>
          <p:cNvPr id="153" name="Tekstplassholder 152"/>
          <p:cNvSpPr>
            <a:spLocks noGrp="1"/>
          </p:cNvSpPr>
          <p:nvPr>
            <p:ph type="body" sz="quarter" idx="137"/>
          </p:nvPr>
        </p:nvSpPr>
        <p:spPr/>
        <p:txBody>
          <a:bodyPr/>
          <a:lstStyle/>
          <a:p>
            <a:r>
              <a:rPr lang="nb-NO"/>
              <a:t>Mobil</a:t>
            </a:r>
          </a:p>
        </p:txBody>
      </p:sp>
      <p:sp>
        <p:nvSpPr>
          <p:cNvPr id="296" name="Tekstplassholder 295"/>
          <p:cNvSpPr>
            <a:spLocks noGrp="1"/>
          </p:cNvSpPr>
          <p:nvPr>
            <p:ph type="body" sz="quarter" idx="138"/>
          </p:nvPr>
        </p:nvSpPr>
        <p:spPr/>
        <p:txBody>
          <a:bodyPr/>
          <a:lstStyle/>
          <a:p>
            <a:endParaRPr lang="nb-NO"/>
          </a:p>
        </p:txBody>
      </p:sp>
      <p:sp>
        <p:nvSpPr>
          <p:cNvPr id="297" name="Tekstplassholder 296"/>
          <p:cNvSpPr>
            <a:spLocks noGrp="1"/>
          </p:cNvSpPr>
          <p:nvPr>
            <p:ph type="body" sz="quarter" idx="139"/>
          </p:nvPr>
        </p:nvSpPr>
        <p:spPr/>
        <p:txBody>
          <a:bodyPr/>
          <a:lstStyle/>
          <a:p>
            <a:endParaRPr lang="nb-NO"/>
          </a:p>
        </p:txBody>
      </p:sp>
      <p:sp>
        <p:nvSpPr>
          <p:cNvPr id="298" name="Tekstplassholder 297"/>
          <p:cNvSpPr>
            <a:spLocks noGrp="1"/>
          </p:cNvSpPr>
          <p:nvPr>
            <p:ph type="body" sz="quarter" idx="140"/>
          </p:nvPr>
        </p:nvSpPr>
        <p:spPr/>
        <p:txBody>
          <a:bodyPr/>
          <a:lstStyle/>
          <a:p>
            <a:endParaRPr lang="nb-NO"/>
          </a:p>
        </p:txBody>
      </p:sp>
      <p:sp>
        <p:nvSpPr>
          <p:cNvPr id="299" name="Tekstplassholder 298"/>
          <p:cNvSpPr>
            <a:spLocks noGrp="1"/>
          </p:cNvSpPr>
          <p:nvPr>
            <p:ph type="body" sz="quarter" idx="141"/>
          </p:nvPr>
        </p:nvSpPr>
        <p:spPr/>
        <p:txBody>
          <a:bodyPr/>
          <a:lstStyle/>
          <a:p>
            <a:endParaRPr lang="nb-NO"/>
          </a:p>
        </p:txBody>
      </p:sp>
      <p:sp>
        <p:nvSpPr>
          <p:cNvPr id="300" name="Tekstplassholder 299"/>
          <p:cNvSpPr>
            <a:spLocks noGrp="1"/>
          </p:cNvSpPr>
          <p:nvPr>
            <p:ph type="body" sz="quarter" idx="142"/>
          </p:nvPr>
        </p:nvSpPr>
        <p:spPr/>
        <p:txBody>
          <a:bodyPr/>
          <a:lstStyle/>
          <a:p>
            <a:endParaRPr lang="nb-NO"/>
          </a:p>
        </p:txBody>
      </p:sp>
      <p:sp>
        <p:nvSpPr>
          <p:cNvPr id="103" name="Tekstplassholder 102"/>
          <p:cNvSpPr>
            <a:spLocks noGrp="1"/>
          </p:cNvSpPr>
          <p:nvPr>
            <p:ph type="body" sz="quarter" idx="143"/>
          </p:nvPr>
        </p:nvSpPr>
        <p:spPr/>
        <p:txBody>
          <a:bodyPr/>
          <a:lstStyle/>
          <a:p>
            <a:endParaRPr lang="nb-NO"/>
          </a:p>
        </p:txBody>
      </p:sp>
      <p:sp>
        <p:nvSpPr>
          <p:cNvPr id="104" name="Tekstplassholder 103"/>
          <p:cNvSpPr>
            <a:spLocks noGrp="1"/>
          </p:cNvSpPr>
          <p:nvPr>
            <p:ph type="body" sz="quarter" idx="144"/>
          </p:nvPr>
        </p:nvSpPr>
        <p:spPr/>
        <p:txBody>
          <a:bodyPr/>
          <a:lstStyle/>
          <a:p>
            <a:endParaRPr lang="nb-NO"/>
          </a:p>
        </p:txBody>
      </p:sp>
      <p:sp>
        <p:nvSpPr>
          <p:cNvPr id="161" name="Tekstplassholder 160"/>
          <p:cNvSpPr>
            <a:spLocks noGrp="1"/>
          </p:cNvSpPr>
          <p:nvPr>
            <p:ph type="body" sz="quarter" idx="145"/>
          </p:nvPr>
        </p:nvSpPr>
        <p:spPr/>
        <p:txBody>
          <a:bodyPr/>
          <a:lstStyle/>
          <a:p>
            <a:r>
              <a:rPr lang="nb-NO"/>
              <a:t>Kontor</a:t>
            </a:r>
          </a:p>
        </p:txBody>
      </p:sp>
      <p:sp>
        <p:nvSpPr>
          <p:cNvPr id="162" name="Tekstplassholder 161"/>
          <p:cNvSpPr>
            <a:spLocks noGrp="1"/>
          </p:cNvSpPr>
          <p:nvPr>
            <p:ph type="body" sz="quarter" idx="146"/>
          </p:nvPr>
        </p:nvSpPr>
        <p:spPr/>
        <p:txBody>
          <a:bodyPr/>
          <a:lstStyle/>
          <a:p>
            <a:r>
              <a:rPr lang="nb-NO"/>
              <a:t>Mobil</a:t>
            </a:r>
          </a:p>
        </p:txBody>
      </p:sp>
      <p:sp>
        <p:nvSpPr>
          <p:cNvPr id="105" name="Tekstplassholder 104"/>
          <p:cNvSpPr>
            <a:spLocks noGrp="1"/>
          </p:cNvSpPr>
          <p:nvPr>
            <p:ph type="body" sz="quarter" idx="147"/>
          </p:nvPr>
        </p:nvSpPr>
        <p:spPr/>
        <p:txBody>
          <a:bodyPr/>
          <a:lstStyle/>
          <a:p>
            <a:endParaRPr lang="nb-NO"/>
          </a:p>
        </p:txBody>
      </p:sp>
      <p:sp>
        <p:nvSpPr>
          <p:cNvPr id="106" name="Tekstplassholder 105"/>
          <p:cNvSpPr>
            <a:spLocks noGrp="1"/>
          </p:cNvSpPr>
          <p:nvPr>
            <p:ph type="body" sz="quarter" idx="148"/>
          </p:nvPr>
        </p:nvSpPr>
        <p:spPr/>
        <p:txBody>
          <a:bodyPr/>
          <a:lstStyle/>
          <a:p>
            <a:endParaRPr lang="nb-NO"/>
          </a:p>
        </p:txBody>
      </p:sp>
      <p:sp>
        <p:nvSpPr>
          <p:cNvPr id="109" name="Tekstplassholder 108"/>
          <p:cNvSpPr>
            <a:spLocks noGrp="1"/>
          </p:cNvSpPr>
          <p:nvPr>
            <p:ph type="body" sz="quarter" idx="149"/>
          </p:nvPr>
        </p:nvSpPr>
        <p:spPr/>
        <p:txBody>
          <a:bodyPr/>
          <a:lstStyle/>
          <a:p>
            <a:endParaRPr lang="nb-NO"/>
          </a:p>
        </p:txBody>
      </p:sp>
      <p:sp>
        <p:nvSpPr>
          <p:cNvPr id="110" name="Tekstplassholder 109"/>
          <p:cNvSpPr>
            <a:spLocks noGrp="1"/>
          </p:cNvSpPr>
          <p:nvPr>
            <p:ph type="body" sz="quarter" idx="150"/>
          </p:nvPr>
        </p:nvSpPr>
        <p:spPr/>
        <p:txBody>
          <a:bodyPr/>
          <a:lstStyle/>
          <a:p>
            <a:endParaRPr lang="nb-NO"/>
          </a:p>
        </p:txBody>
      </p:sp>
      <p:sp>
        <p:nvSpPr>
          <p:cNvPr id="111" name="Tekstplassholder 110"/>
          <p:cNvSpPr>
            <a:spLocks noGrp="1"/>
          </p:cNvSpPr>
          <p:nvPr>
            <p:ph type="body" sz="quarter" idx="151"/>
          </p:nvPr>
        </p:nvSpPr>
        <p:spPr/>
        <p:txBody>
          <a:bodyPr/>
          <a:lstStyle/>
          <a:p>
            <a:endParaRPr lang="nb-NO"/>
          </a:p>
        </p:txBody>
      </p:sp>
      <p:sp>
        <p:nvSpPr>
          <p:cNvPr id="112" name="Tekstplassholder 111"/>
          <p:cNvSpPr>
            <a:spLocks noGrp="1"/>
          </p:cNvSpPr>
          <p:nvPr>
            <p:ph type="body" sz="quarter" idx="152"/>
          </p:nvPr>
        </p:nvSpPr>
        <p:spPr/>
        <p:txBody>
          <a:bodyPr/>
          <a:lstStyle/>
          <a:p>
            <a:endParaRPr lang="nb-NO"/>
          </a:p>
        </p:txBody>
      </p:sp>
      <p:sp>
        <p:nvSpPr>
          <p:cNvPr id="113" name="Tekstplassholder 112"/>
          <p:cNvSpPr>
            <a:spLocks noGrp="1"/>
          </p:cNvSpPr>
          <p:nvPr>
            <p:ph type="body" sz="quarter" idx="153"/>
          </p:nvPr>
        </p:nvSpPr>
        <p:spPr/>
        <p:txBody>
          <a:bodyPr/>
          <a:lstStyle/>
          <a:p>
            <a:endParaRPr lang="nb-NO"/>
          </a:p>
        </p:txBody>
      </p:sp>
      <p:sp>
        <p:nvSpPr>
          <p:cNvPr id="170" name="Tekstplassholder 169"/>
          <p:cNvSpPr>
            <a:spLocks noGrp="1"/>
          </p:cNvSpPr>
          <p:nvPr>
            <p:ph type="body" sz="quarter" idx="154"/>
          </p:nvPr>
        </p:nvSpPr>
        <p:spPr/>
        <p:txBody>
          <a:bodyPr/>
          <a:lstStyle/>
          <a:p>
            <a:r>
              <a:rPr lang="nb-NO"/>
              <a:t>Kontor</a:t>
            </a:r>
          </a:p>
        </p:txBody>
      </p:sp>
      <p:sp>
        <p:nvSpPr>
          <p:cNvPr id="171" name="Tekstplassholder 170"/>
          <p:cNvSpPr>
            <a:spLocks noGrp="1"/>
          </p:cNvSpPr>
          <p:nvPr>
            <p:ph type="body" sz="quarter" idx="155"/>
          </p:nvPr>
        </p:nvSpPr>
        <p:spPr/>
        <p:txBody>
          <a:bodyPr/>
          <a:lstStyle/>
          <a:p>
            <a:r>
              <a:rPr lang="nb-NO"/>
              <a:t>Mobil</a:t>
            </a:r>
          </a:p>
        </p:txBody>
      </p:sp>
      <p:sp>
        <p:nvSpPr>
          <p:cNvPr id="114" name="Tekstplassholder 113"/>
          <p:cNvSpPr>
            <a:spLocks noGrp="1"/>
          </p:cNvSpPr>
          <p:nvPr>
            <p:ph type="body" sz="quarter" idx="156"/>
          </p:nvPr>
        </p:nvSpPr>
        <p:spPr/>
        <p:txBody>
          <a:bodyPr/>
          <a:lstStyle/>
          <a:p>
            <a:endParaRPr lang="nb-NO"/>
          </a:p>
        </p:txBody>
      </p:sp>
      <p:sp>
        <p:nvSpPr>
          <p:cNvPr id="115" name="Tekstplassholder 114"/>
          <p:cNvSpPr>
            <a:spLocks noGrp="1"/>
          </p:cNvSpPr>
          <p:nvPr>
            <p:ph type="body" sz="quarter" idx="157"/>
          </p:nvPr>
        </p:nvSpPr>
        <p:spPr/>
        <p:txBody>
          <a:bodyPr/>
          <a:lstStyle/>
          <a:p>
            <a:endParaRPr lang="nb-NO"/>
          </a:p>
        </p:txBody>
      </p:sp>
      <p:sp>
        <p:nvSpPr>
          <p:cNvPr id="118" name="Tekstplassholder 117"/>
          <p:cNvSpPr>
            <a:spLocks noGrp="1"/>
          </p:cNvSpPr>
          <p:nvPr>
            <p:ph type="body" sz="quarter" idx="158"/>
          </p:nvPr>
        </p:nvSpPr>
        <p:spPr/>
        <p:txBody>
          <a:bodyPr/>
          <a:lstStyle/>
          <a:p>
            <a:endParaRPr lang="nb-NO"/>
          </a:p>
        </p:txBody>
      </p:sp>
      <p:sp>
        <p:nvSpPr>
          <p:cNvPr id="119" name="Tekstplassholder 118"/>
          <p:cNvSpPr>
            <a:spLocks noGrp="1"/>
          </p:cNvSpPr>
          <p:nvPr>
            <p:ph type="body" sz="quarter" idx="159"/>
          </p:nvPr>
        </p:nvSpPr>
        <p:spPr/>
        <p:txBody>
          <a:bodyPr/>
          <a:lstStyle/>
          <a:p>
            <a:endParaRPr lang="nb-NO"/>
          </a:p>
        </p:txBody>
      </p:sp>
      <p:sp>
        <p:nvSpPr>
          <p:cNvPr id="120" name="Tekstplassholder 119"/>
          <p:cNvSpPr>
            <a:spLocks noGrp="1"/>
          </p:cNvSpPr>
          <p:nvPr>
            <p:ph type="body" sz="quarter" idx="160"/>
          </p:nvPr>
        </p:nvSpPr>
        <p:spPr/>
        <p:txBody>
          <a:bodyPr/>
          <a:lstStyle/>
          <a:p>
            <a:endParaRPr lang="nb-NO"/>
          </a:p>
        </p:txBody>
      </p:sp>
      <p:sp>
        <p:nvSpPr>
          <p:cNvPr id="121" name="Tekstplassholder 120"/>
          <p:cNvSpPr>
            <a:spLocks noGrp="1"/>
          </p:cNvSpPr>
          <p:nvPr>
            <p:ph type="body" sz="quarter" idx="161"/>
          </p:nvPr>
        </p:nvSpPr>
        <p:spPr/>
        <p:txBody>
          <a:bodyPr/>
          <a:lstStyle/>
          <a:p>
            <a:endParaRPr lang="nb-NO"/>
          </a:p>
        </p:txBody>
      </p:sp>
      <p:sp>
        <p:nvSpPr>
          <p:cNvPr id="122" name="Tekstplassholder 121"/>
          <p:cNvSpPr>
            <a:spLocks noGrp="1"/>
          </p:cNvSpPr>
          <p:nvPr>
            <p:ph type="body" sz="quarter" idx="162"/>
          </p:nvPr>
        </p:nvSpPr>
        <p:spPr/>
        <p:txBody>
          <a:bodyPr/>
          <a:lstStyle/>
          <a:p>
            <a:endParaRPr lang="nb-NO"/>
          </a:p>
        </p:txBody>
      </p:sp>
      <p:sp>
        <p:nvSpPr>
          <p:cNvPr id="179" name="Tekstplassholder 178"/>
          <p:cNvSpPr>
            <a:spLocks noGrp="1"/>
          </p:cNvSpPr>
          <p:nvPr>
            <p:ph type="body" sz="quarter" idx="163"/>
          </p:nvPr>
        </p:nvSpPr>
        <p:spPr/>
        <p:txBody>
          <a:bodyPr/>
          <a:lstStyle/>
          <a:p>
            <a:r>
              <a:rPr lang="nb-NO"/>
              <a:t>Kontor</a:t>
            </a:r>
          </a:p>
        </p:txBody>
      </p:sp>
      <p:sp>
        <p:nvSpPr>
          <p:cNvPr id="180" name="Tekstplassholder 179"/>
          <p:cNvSpPr>
            <a:spLocks noGrp="1"/>
          </p:cNvSpPr>
          <p:nvPr>
            <p:ph type="body" sz="quarter" idx="164"/>
          </p:nvPr>
        </p:nvSpPr>
        <p:spPr/>
        <p:txBody>
          <a:bodyPr/>
          <a:lstStyle/>
          <a:p>
            <a:r>
              <a:rPr lang="nb-NO"/>
              <a:t>Mobil</a:t>
            </a:r>
          </a:p>
        </p:txBody>
      </p:sp>
      <p:sp>
        <p:nvSpPr>
          <p:cNvPr id="123" name="Tekstplassholder 122"/>
          <p:cNvSpPr>
            <a:spLocks noGrp="1"/>
          </p:cNvSpPr>
          <p:nvPr>
            <p:ph type="body" sz="quarter" idx="165"/>
          </p:nvPr>
        </p:nvSpPr>
        <p:spPr/>
        <p:txBody>
          <a:bodyPr/>
          <a:lstStyle/>
          <a:p>
            <a:endParaRPr lang="nb-NO"/>
          </a:p>
        </p:txBody>
      </p:sp>
      <p:sp>
        <p:nvSpPr>
          <p:cNvPr id="124" name="Tekstplassholder 123"/>
          <p:cNvSpPr>
            <a:spLocks noGrp="1"/>
          </p:cNvSpPr>
          <p:nvPr>
            <p:ph type="body" sz="quarter" idx="166"/>
          </p:nvPr>
        </p:nvSpPr>
        <p:spPr/>
        <p:txBody>
          <a:bodyPr/>
          <a:lstStyle/>
          <a:p>
            <a:endParaRPr lang="nb-NO"/>
          </a:p>
        </p:txBody>
      </p:sp>
      <p:pic>
        <p:nvPicPr>
          <p:cNvPr id="183" name="Bilde 182" descr="Logo" title="Eksempelbild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4657" y="797615"/>
            <a:ext cx="857428" cy="485876"/>
          </a:xfrm>
          <a:prstGeom prst="rect">
            <a:avLst/>
          </a:prstGeom>
          <a:noFill/>
          <a:ln>
            <a:noFill/>
          </a:ln>
        </p:spPr>
      </p:pic>
      <p:pic>
        <p:nvPicPr>
          <p:cNvPr id="364" name="Bilde 363" descr="Logo" title="Eksempelbild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86584" y="797615"/>
            <a:ext cx="857428" cy="485876"/>
          </a:xfrm>
          <a:prstGeom prst="rect">
            <a:avLst/>
          </a:prstGeom>
          <a:noFill/>
          <a:ln>
            <a:noFill/>
          </a:ln>
        </p:spPr>
      </p:pic>
      <p:pic>
        <p:nvPicPr>
          <p:cNvPr id="365" name="Bilde 364" descr="Logo" title="Eksempelbild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15384" y="797615"/>
            <a:ext cx="857428" cy="485876"/>
          </a:xfrm>
          <a:prstGeom prst="rect">
            <a:avLst/>
          </a:prstGeom>
          <a:noFill/>
          <a:ln>
            <a:noFill/>
          </a:ln>
        </p:spPr>
      </p:pic>
      <p:pic>
        <p:nvPicPr>
          <p:cNvPr id="366" name="Bilde 365" descr="Logo" title="Eksempelbild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44184" y="797615"/>
            <a:ext cx="857428" cy="485876"/>
          </a:xfrm>
          <a:prstGeom prst="rect">
            <a:avLst/>
          </a:prstGeom>
          <a:noFill/>
          <a:ln>
            <a:noFill/>
          </a:ln>
        </p:spPr>
      </p:pic>
      <p:pic>
        <p:nvPicPr>
          <p:cNvPr id="367" name="Bilde 366" descr="Logo" title="Eksempelbild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72984" y="797615"/>
            <a:ext cx="857428" cy="485876"/>
          </a:xfrm>
          <a:prstGeom prst="rect">
            <a:avLst/>
          </a:prstGeom>
          <a:noFill/>
          <a:ln>
            <a:noFill/>
          </a:ln>
        </p:spPr>
      </p:pic>
      <p:pic>
        <p:nvPicPr>
          <p:cNvPr id="368" name="Bilde 367" descr="Logo" title="Eksempelbild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4657" y="3995928"/>
            <a:ext cx="857428" cy="485876"/>
          </a:xfrm>
          <a:prstGeom prst="rect">
            <a:avLst/>
          </a:prstGeom>
          <a:noFill/>
          <a:ln>
            <a:noFill/>
          </a:ln>
        </p:spPr>
      </p:pic>
      <p:pic>
        <p:nvPicPr>
          <p:cNvPr id="369" name="Bilde 368" descr="Logo" title="Eksempelbild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86584" y="3995928"/>
            <a:ext cx="857428" cy="485876"/>
          </a:xfrm>
          <a:prstGeom prst="rect">
            <a:avLst/>
          </a:prstGeom>
          <a:noFill/>
          <a:ln>
            <a:noFill/>
          </a:ln>
        </p:spPr>
      </p:pic>
      <p:pic>
        <p:nvPicPr>
          <p:cNvPr id="370" name="Bilde 369" descr="Logo" title="Eksempelbild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15384" y="3995928"/>
            <a:ext cx="857428" cy="485876"/>
          </a:xfrm>
          <a:prstGeom prst="rect">
            <a:avLst/>
          </a:prstGeom>
          <a:noFill/>
          <a:ln>
            <a:noFill/>
          </a:ln>
        </p:spPr>
      </p:pic>
      <p:pic>
        <p:nvPicPr>
          <p:cNvPr id="371" name="Bilde 370" descr="Logo" title="Eksempelbild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44184" y="3995928"/>
            <a:ext cx="857428" cy="485876"/>
          </a:xfrm>
          <a:prstGeom prst="rect">
            <a:avLst/>
          </a:prstGeom>
          <a:noFill/>
          <a:ln>
            <a:noFill/>
          </a:ln>
        </p:spPr>
      </p:pic>
      <p:pic>
        <p:nvPicPr>
          <p:cNvPr id="372" name="Bilde 371" descr="Logo" title="Eksempelbild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72984" y="3995928"/>
            <a:ext cx="857428" cy="485876"/>
          </a:xfrm>
          <a:prstGeom prst="rect">
            <a:avLst/>
          </a:prstGeom>
          <a:noFill/>
          <a:ln>
            <a:noFill/>
          </a:ln>
        </p:spPr>
      </p:pic>
    </p:spTree>
    <p:extLst>
      <p:ext uri="{BB962C8B-B14F-4D97-AF65-F5344CB8AC3E}">
        <p14:creationId xmlns:p14="http://schemas.microsoft.com/office/powerpoint/2010/main" val="4247097666"/>
      </p:ext>
    </p:extLst>
  </p:cSld>
  <p:clrMapOvr>
    <a:masterClrMapping/>
  </p:clrMapOvr>
  <p:timing>
    <p:tnLst>
      <p:par>
        <p:cTn id="1" dur="indefinite" restart="never" nodeType="tmRoot"/>
      </p:par>
    </p:tnLst>
  </p:timing>
</p:sld>
</file>

<file path=ppt/theme/theme1.xml><?xml version="1.0" encoding="utf-8"?>
<a:theme xmlns:a="http://schemas.openxmlformats.org/drawingml/2006/main" name="Visittkort i loddrett format">
  <a:themeElements>
    <a:clrScheme name="Business Card">
      <a:dk1>
        <a:sysClr val="windowText" lastClr="000000"/>
      </a:dk1>
      <a:lt1>
        <a:sysClr val="window" lastClr="FFFFFF"/>
      </a:lt1>
      <a:dk2>
        <a:srgbClr val="3C558C"/>
      </a:dk2>
      <a:lt2>
        <a:srgbClr val="C4C89C"/>
      </a:lt2>
      <a:accent1>
        <a:srgbClr val="5E864A"/>
      </a:accent1>
      <a:accent2>
        <a:srgbClr val="39818B"/>
      </a:accent2>
      <a:accent3>
        <a:srgbClr val="527594"/>
      </a:accent3>
      <a:accent4>
        <a:srgbClr val="953735"/>
      </a:accent4>
      <a:accent5>
        <a:srgbClr val="DA5905"/>
      </a:accent5>
      <a:accent6>
        <a:srgbClr val="0070C0"/>
      </a:accent6>
      <a:hlink>
        <a:srgbClr val="527594"/>
      </a:hlink>
      <a:folHlink>
        <a:srgbClr val="953735"/>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Business Card">
      <a:dk1>
        <a:sysClr val="windowText" lastClr="000000"/>
      </a:dk1>
      <a:lt1>
        <a:sysClr val="window" lastClr="FFFFFF"/>
      </a:lt1>
      <a:dk2>
        <a:srgbClr val="3C558C"/>
      </a:dk2>
      <a:lt2>
        <a:srgbClr val="C4C89C"/>
      </a:lt2>
      <a:accent1>
        <a:srgbClr val="5E864A"/>
      </a:accent1>
      <a:accent2>
        <a:srgbClr val="39818B"/>
      </a:accent2>
      <a:accent3>
        <a:srgbClr val="527594"/>
      </a:accent3>
      <a:accent4>
        <a:srgbClr val="953735"/>
      </a:accent4>
      <a:accent5>
        <a:srgbClr val="DA5905"/>
      </a:accent5>
      <a:accent6>
        <a:srgbClr val="0070C0"/>
      </a:accent6>
      <a:hlink>
        <a:srgbClr val="527594"/>
      </a:hlink>
      <a:folHlink>
        <a:srgbClr val="953735"/>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usiness Card">
      <a:dk1>
        <a:sysClr val="windowText" lastClr="000000"/>
      </a:dk1>
      <a:lt1>
        <a:sysClr val="window" lastClr="FFFFFF"/>
      </a:lt1>
      <a:dk2>
        <a:srgbClr val="3C558C"/>
      </a:dk2>
      <a:lt2>
        <a:srgbClr val="C4C89C"/>
      </a:lt2>
      <a:accent1>
        <a:srgbClr val="5E864A"/>
      </a:accent1>
      <a:accent2>
        <a:srgbClr val="39818B"/>
      </a:accent2>
      <a:accent3>
        <a:srgbClr val="527594"/>
      </a:accent3>
      <a:accent4>
        <a:srgbClr val="953735"/>
      </a:accent4>
      <a:accent5>
        <a:srgbClr val="DA5905"/>
      </a:accent5>
      <a:accent6>
        <a:srgbClr val="0070C0"/>
      </a:accent6>
      <a:hlink>
        <a:srgbClr val="527594"/>
      </a:hlink>
      <a:folHlink>
        <a:srgbClr val="953735"/>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Denne verdien angir antallet lagringer eller endringer. Programmet må oppdatere denne verdien etter hver endring.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CFD9E6C-B8EF-4B8B-B50A-5CC8B03AC72D}">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9FD4DA08-A410-4210-A302-E0AF9B540D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A401E4BF-DD33-4AAA-BB32-49F4454E370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118</Words>
  <Application>Microsoft Office PowerPoint</Application>
  <PresentationFormat>Egendefinert</PresentationFormat>
  <Paragraphs>31</Paragraphs>
  <Slides>1</Slides>
  <Notes>1</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1</vt:i4>
      </vt:variant>
    </vt:vector>
  </HeadingPairs>
  <TitlesOfParts>
    <vt:vector size="4" baseType="lpstr">
      <vt:lpstr>Arial</vt:lpstr>
      <vt:lpstr>Calibri</vt:lpstr>
      <vt:lpstr>Visittkort i loddrett format</vt:lpstr>
      <vt:lpstr>PowerPoint-presentasjon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2013-07-31T14:29:05Z</dcterms:created>
  <dcterms:modified xsi:type="dcterms:W3CDTF">2013-12-11T08:14:13Z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