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9" r:id="rId5"/>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04" autoAdjust="0"/>
  </p:normalViewPr>
  <p:slideViewPr>
    <p:cSldViewPr>
      <p:cViewPr>
        <p:scale>
          <a:sx n="100" d="100"/>
          <a:sy n="100" d="100"/>
        </p:scale>
        <p:origin x="1536" y="-510"/>
      </p:cViewPr>
      <p:guideLst>
        <p:guide pos="2448"/>
        <p:guide orient="horz" pos="3168"/>
      </p:guideLst>
    </p:cSldViewPr>
  </p:slideViewPr>
  <p:notesTextViewPr>
    <p:cViewPr>
      <p:scale>
        <a:sx n="1" d="1"/>
        <a:sy n="1" d="1"/>
      </p:scale>
      <p:origin x="0" y="0"/>
    </p:cViewPr>
  </p:notesTextViewPr>
  <p:notesViewPr>
    <p:cSldViewPr showGuides="1">
      <p:cViewPr varScale="1">
        <p:scale>
          <a:sx n="62" d="100"/>
          <a:sy n="62" d="100"/>
        </p:scale>
        <p:origin x="283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latinLnBrk="0">
              <a:defRPr lang="nb-NO" sz="1200"/>
            </a:lvl1pPr>
          </a:lstStyle>
          <a:p>
            <a:fld id="{8465E286-DBFE-40B1-BB11-DA0F9FF293E1}" type="datetimeFigureOut">
              <a:rPr lang="nb-NO" smtClean="0"/>
              <a:t>24.01.2014</a:t>
            </a:fld>
            <a:endParaRPr lang="nb-NO"/>
          </a:p>
        </p:txBody>
      </p:sp>
      <p:sp>
        <p:nvSpPr>
          <p:cNvPr id="4" name="Bunntekstplasshold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latinLnBrk="0">
              <a:defRPr lang="nb-NO" sz="1200"/>
            </a:lvl1pPr>
          </a:lstStyle>
          <a:p>
            <a:endParaRPr lang="nb-NO"/>
          </a:p>
        </p:txBody>
      </p:sp>
      <p:sp>
        <p:nvSpPr>
          <p:cNvPr id="5" name="Plassholder for lysbildenumm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latinLnBrk="0">
              <a:defRPr lang="nb-NO" sz="1200"/>
            </a:lvl1pPr>
          </a:lstStyle>
          <a:p>
            <a:fld id="{721DBFDB-358C-4567-811D-B1B1B9974E08}" type="slidenum">
              <a:rPr lang="nb-NO" smtClean="0"/>
              <a:t>‹#›</a:t>
            </a:fld>
            <a:endParaRPr lang="nb-NO"/>
          </a:p>
        </p:txBody>
      </p:sp>
    </p:spTree>
    <p:extLst>
      <p:ext uri="{BB962C8B-B14F-4D97-AF65-F5344CB8AC3E}">
        <p14:creationId xmlns:p14="http://schemas.microsoft.com/office/powerpoint/2010/main" val="236294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idx="1"/>
          </p:nvPr>
        </p:nvSpPr>
        <p:spPr>
          <a:xfrm>
            <a:off x="3884613" y="0"/>
            <a:ext cx="2971800" cy="466725"/>
          </a:xfrm>
          <a:prstGeom prst="rect">
            <a:avLst/>
          </a:prstGeom>
        </p:spPr>
        <p:txBody>
          <a:bodyPr vert="horz" lIns="91440" tIns="45720" rIns="91440" bIns="45720" rtlCol="0"/>
          <a:lstStyle>
            <a:lvl1pPr algn="r" latinLnBrk="0">
              <a:defRPr lang="nb-NO" sz="1200"/>
            </a:lvl1pPr>
          </a:lstStyle>
          <a:p>
            <a:fld id="{E0E9B1A3-2C77-49C8-9D0D-1C7B38512ABC}" type="datetimeFigureOut">
              <a:t>24.01.2014</a:t>
            </a:fld>
            <a:endParaRPr lang="nb-NO"/>
          </a:p>
        </p:txBody>
      </p:sp>
      <p:sp>
        <p:nvSpPr>
          <p:cNvPr id="4" name="Lysbildeplassholder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endParaRPr lang="nb-NO"/>
          </a:p>
        </p:txBody>
      </p:sp>
      <p:sp>
        <p:nvSpPr>
          <p:cNvPr id="5" name="Notatplasshold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Bunntekstplass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latinLnBrk="0">
              <a:defRPr lang="nb-NO" sz="1200"/>
            </a:lvl1pPr>
          </a:lstStyle>
          <a:p>
            <a:endParaRPr lang="nb-NO"/>
          </a:p>
        </p:txBody>
      </p:sp>
      <p:sp>
        <p:nvSpPr>
          <p:cNvPr id="7" name="Plassholder for lysbildenumm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latinLnBrk="0">
              <a:defRPr lang="nb-NO" sz="1200"/>
            </a:lvl1pPr>
          </a:lstStyle>
          <a:p>
            <a:fld id="{53A37906-8E92-4B6C-A6C9-2B920EF6B0D2}" type="slidenum">
              <a:t>‹#›</a:t>
            </a:fld>
            <a:endParaRPr lang="nb-NO"/>
          </a:p>
        </p:txBody>
      </p:sp>
    </p:spTree>
    <p:extLst>
      <p:ext uri="{BB962C8B-B14F-4D97-AF65-F5344CB8AC3E}">
        <p14:creationId xmlns:p14="http://schemas.microsoft.com/office/powerpoint/2010/main" val="290131344"/>
      </p:ext>
    </p:extLst>
  </p:cSld>
  <p:clrMap bg1="lt1" tx1="dk1" bg2="lt2" tx2="dk2" accent1="accent1" accent2="accent2" accent3="accent3" accent4="accent4" accent5="accent5" accent6="accent6" hlink="hlink" folHlink="folHlink"/>
  <p:notesStyle>
    <a:lvl1pPr marL="0" algn="l" defTabSz="914400" rtl="0" eaLnBrk="1" latinLnBrk="0" hangingPunct="1">
      <a:defRPr lang="nb-NO" sz="1200" kern="1200">
        <a:solidFill>
          <a:schemeClr val="tx1"/>
        </a:solidFill>
        <a:latin typeface="+mn-lt"/>
        <a:ea typeface="+mn-ea"/>
        <a:cs typeface="+mn-cs"/>
      </a:defRPr>
    </a:lvl1pPr>
    <a:lvl2pPr marL="457200" algn="l" defTabSz="914400" rtl="0" eaLnBrk="1" latinLnBrk="0" hangingPunct="1">
      <a:defRPr lang="nb-NO" sz="1200" kern="1200">
        <a:solidFill>
          <a:schemeClr val="tx1"/>
        </a:solidFill>
        <a:latin typeface="+mn-lt"/>
        <a:ea typeface="+mn-ea"/>
        <a:cs typeface="+mn-cs"/>
      </a:defRPr>
    </a:lvl2pPr>
    <a:lvl3pPr marL="914400" algn="l" defTabSz="914400" rtl="0" eaLnBrk="1" latinLnBrk="0" hangingPunct="1">
      <a:defRPr lang="nb-NO" sz="1200" kern="1200">
        <a:solidFill>
          <a:schemeClr val="tx1"/>
        </a:solidFill>
        <a:latin typeface="+mn-lt"/>
        <a:ea typeface="+mn-ea"/>
        <a:cs typeface="+mn-cs"/>
      </a:defRPr>
    </a:lvl3pPr>
    <a:lvl4pPr marL="1371600" algn="l" defTabSz="914400" rtl="0" eaLnBrk="1" latinLnBrk="0" hangingPunct="1">
      <a:defRPr lang="nb-NO" sz="1200" kern="1200">
        <a:solidFill>
          <a:schemeClr val="tx1"/>
        </a:solidFill>
        <a:latin typeface="+mn-lt"/>
        <a:ea typeface="+mn-ea"/>
        <a:cs typeface="+mn-cs"/>
      </a:defRPr>
    </a:lvl4pPr>
    <a:lvl5pPr marL="1828800" algn="l" defTabSz="914400" rtl="0" eaLnBrk="1" latinLnBrk="0" hangingPunct="1">
      <a:defRPr lang="nb-NO" sz="1200" kern="1200">
        <a:solidFill>
          <a:schemeClr val="tx1"/>
        </a:solidFill>
        <a:latin typeface="+mn-lt"/>
        <a:ea typeface="+mn-ea"/>
        <a:cs typeface="+mn-cs"/>
      </a:defRPr>
    </a:lvl5pPr>
    <a:lvl6pPr marL="2286000" algn="l" defTabSz="914400" rtl="0" eaLnBrk="1" latinLnBrk="0" hangingPunct="1">
      <a:defRPr lang="nb-NO" sz="1200" kern="1200">
        <a:solidFill>
          <a:schemeClr val="tx1"/>
        </a:solidFill>
        <a:latin typeface="+mn-lt"/>
        <a:ea typeface="+mn-ea"/>
        <a:cs typeface="+mn-cs"/>
      </a:defRPr>
    </a:lvl6pPr>
    <a:lvl7pPr marL="2743200" algn="l" defTabSz="914400" rtl="0" eaLnBrk="1" latinLnBrk="0" hangingPunct="1">
      <a:defRPr lang="nb-NO" sz="1200" kern="1200">
        <a:solidFill>
          <a:schemeClr val="tx1"/>
        </a:solidFill>
        <a:latin typeface="+mn-lt"/>
        <a:ea typeface="+mn-ea"/>
        <a:cs typeface="+mn-cs"/>
      </a:defRPr>
    </a:lvl7pPr>
    <a:lvl8pPr marL="3200400" algn="l" defTabSz="914400" rtl="0" eaLnBrk="1" latinLnBrk="0" hangingPunct="1">
      <a:defRPr lang="nb-NO" sz="1200" kern="1200">
        <a:solidFill>
          <a:schemeClr val="tx1"/>
        </a:solidFill>
        <a:latin typeface="+mn-lt"/>
        <a:ea typeface="+mn-ea"/>
        <a:cs typeface="+mn-cs"/>
      </a:defRPr>
    </a:lvl8pPr>
    <a:lvl9pPr marL="3657600" algn="l" defTabSz="914400" rtl="0" eaLnBrk="1" latinLnBrk="0" hangingPunct="1">
      <a:defRPr lang="nb-NO"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ysbildeplassholder 1"/>
          <p:cNvSpPr>
            <a:spLocks noGrp="1" noRot="1" noChangeAspect="1"/>
          </p:cNvSpPr>
          <p:nvPr>
            <p:ph type="sldImg"/>
          </p:nvPr>
        </p:nvSpPr>
        <p:spPr/>
      </p:sp>
      <p:sp>
        <p:nvSpPr>
          <p:cNvPr id="3" name="Notatplassholder 2"/>
          <p:cNvSpPr>
            <a:spLocks noGrp="1"/>
          </p:cNvSpPr>
          <p:nvPr>
            <p:ph type="body" idx="1"/>
          </p:nvPr>
        </p:nvSpPr>
        <p:spPr/>
        <p:txBody>
          <a:bodyPr/>
          <a:lstStyle/>
          <a:p>
            <a:r>
              <a:rPr lang="nb-NO" smtClean="0"/>
              <a:t>Hvis du vil</a:t>
            </a:r>
            <a:r>
              <a:rPr lang="nb-NO" baseline="0" smtClean="0"/>
              <a:t> endre det første eksempelvisittkortet, erstatter du innholdet med ditt eget. Hvis du vil bytte ut logoen med din egen, merker du bildet Erstatt med LOGO og velger Endre bilde under Bildeverktøy på Format-fanen.</a:t>
            </a:r>
          </a:p>
          <a:p>
            <a:endParaRPr lang="nb-NO" baseline="0" smtClean="0"/>
          </a:p>
          <a:p>
            <a:r>
              <a:rPr lang="nb-NO" baseline="0" smtClean="0"/>
              <a:t>Hvis du imidlertid vil starte med blanke ark, trykker du Nytt lysbilde-knappen i kategorien Hjem for å sette inn en ny side. Deretter skriver du inn teksten i de tomme plassholderne og legger til logoen ved hjelp av Sett inn bilde.</a:t>
            </a:r>
            <a:endParaRPr lang="nb-NO" smtClean="0"/>
          </a:p>
          <a:p>
            <a:endParaRPr lang="nb-NO"/>
          </a:p>
        </p:txBody>
      </p:sp>
      <p:sp>
        <p:nvSpPr>
          <p:cNvPr id="4" name="Plassholder for lysbildenummer 3"/>
          <p:cNvSpPr>
            <a:spLocks noGrp="1"/>
          </p:cNvSpPr>
          <p:nvPr>
            <p:ph type="sldNum" sz="quarter" idx="10"/>
          </p:nvPr>
        </p:nvSpPr>
        <p:spPr/>
        <p:txBody>
          <a:bodyPr/>
          <a:lstStyle/>
          <a:p>
            <a:fld id="{53A37906-8E92-4B6C-A6C9-2B920EF6B0D2}" type="slidenum">
              <a:rPr lang="nb-NO" smtClean="0"/>
              <a:t>1</a:t>
            </a:fld>
            <a:endParaRPr lang="nb-NO"/>
          </a:p>
        </p:txBody>
      </p:sp>
    </p:spTree>
    <p:extLst>
      <p:ext uri="{BB962C8B-B14F-4D97-AF65-F5344CB8AC3E}">
        <p14:creationId xmlns:p14="http://schemas.microsoft.com/office/powerpoint/2010/main" val="308827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tkort, ti eksemplarer">
    <p:spTree>
      <p:nvGrpSpPr>
        <p:cNvPr id="1" name=""/>
        <p:cNvGrpSpPr/>
        <p:nvPr/>
      </p:nvGrpSpPr>
      <p:grpSpPr>
        <a:xfrm>
          <a:off x="0" y="0"/>
          <a:ext cx="0" cy="0"/>
          <a:chOff x="0" y="0"/>
          <a:chExt cx="0" cy="0"/>
        </a:xfrm>
      </p:grpSpPr>
      <p:sp>
        <p:nvSpPr>
          <p:cNvPr id="20" name="Tekstplassholder 19"/>
          <p:cNvSpPr>
            <a:spLocks noGrp="1"/>
          </p:cNvSpPr>
          <p:nvPr>
            <p:ph type="body" sz="quarter" idx="10" hasCustomPrompt="1"/>
          </p:nvPr>
        </p:nvSpPr>
        <p:spPr>
          <a:xfrm>
            <a:off x="835300" y="117845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22" name="Tekstplassholder 21"/>
          <p:cNvSpPr>
            <a:spLocks noGrp="1"/>
          </p:cNvSpPr>
          <p:nvPr>
            <p:ph type="body" sz="quarter" idx="11" hasCustomPrompt="1"/>
          </p:nvPr>
        </p:nvSpPr>
        <p:spPr>
          <a:xfrm>
            <a:off x="833568" y="135322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12" name="Tekstplassholder 31"/>
          <p:cNvSpPr>
            <a:spLocks noGrp="1"/>
          </p:cNvSpPr>
          <p:nvPr>
            <p:ph type="body" sz="quarter" idx="80" hasCustomPrompt="1"/>
          </p:nvPr>
        </p:nvSpPr>
        <p:spPr>
          <a:xfrm>
            <a:off x="833314" y="160380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32" name="Tekstplassholder 31"/>
          <p:cNvSpPr>
            <a:spLocks noGrp="1"/>
          </p:cNvSpPr>
          <p:nvPr>
            <p:ph type="body" sz="quarter" idx="16" hasCustomPrompt="1"/>
          </p:nvPr>
        </p:nvSpPr>
        <p:spPr>
          <a:xfrm>
            <a:off x="833314" y="173403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48" name="Tekstplassholder 27"/>
          <p:cNvSpPr>
            <a:spLocks noGrp="1"/>
          </p:cNvSpPr>
          <p:nvPr>
            <p:ph type="body" sz="quarter" idx="84" hasCustomPrompt="1"/>
          </p:nvPr>
        </p:nvSpPr>
        <p:spPr>
          <a:xfrm>
            <a:off x="833314" y="184002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25" name="Tekstplassholder 23"/>
          <p:cNvSpPr>
            <a:spLocks noGrp="1"/>
          </p:cNvSpPr>
          <p:nvPr>
            <p:ph type="body" sz="quarter" idx="82" hasCustomPrompt="1"/>
          </p:nvPr>
        </p:nvSpPr>
        <p:spPr>
          <a:xfrm>
            <a:off x="833314" y="199026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15" name="Tekstplassholder 19"/>
          <p:cNvSpPr>
            <a:spLocks noGrp="1"/>
          </p:cNvSpPr>
          <p:nvPr>
            <p:ph type="body" sz="quarter" idx="85" hasCustomPrompt="1"/>
          </p:nvPr>
        </p:nvSpPr>
        <p:spPr>
          <a:xfrm>
            <a:off x="4034490" y="117845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16" name="Tekstplassholder 21"/>
          <p:cNvSpPr>
            <a:spLocks noGrp="1"/>
          </p:cNvSpPr>
          <p:nvPr>
            <p:ph type="body" sz="quarter" idx="86" hasCustomPrompt="1"/>
          </p:nvPr>
        </p:nvSpPr>
        <p:spPr>
          <a:xfrm>
            <a:off x="4032758" y="135322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17" name="Tekstplassholder 31"/>
          <p:cNvSpPr>
            <a:spLocks noGrp="1"/>
          </p:cNvSpPr>
          <p:nvPr>
            <p:ph type="body" sz="quarter" idx="87" hasCustomPrompt="1"/>
          </p:nvPr>
        </p:nvSpPr>
        <p:spPr>
          <a:xfrm>
            <a:off x="4032504" y="160380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18" name="Tekstplassholder 31"/>
          <p:cNvSpPr>
            <a:spLocks noGrp="1"/>
          </p:cNvSpPr>
          <p:nvPr>
            <p:ph type="body" sz="quarter" idx="88" hasCustomPrompt="1"/>
          </p:nvPr>
        </p:nvSpPr>
        <p:spPr>
          <a:xfrm>
            <a:off x="4032504" y="173403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19" name="Tekstplassholder 27"/>
          <p:cNvSpPr>
            <a:spLocks noGrp="1"/>
          </p:cNvSpPr>
          <p:nvPr>
            <p:ph type="body" sz="quarter" idx="89" hasCustomPrompt="1"/>
          </p:nvPr>
        </p:nvSpPr>
        <p:spPr>
          <a:xfrm>
            <a:off x="4032504" y="184002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20" name="Tekstplassholder 23"/>
          <p:cNvSpPr>
            <a:spLocks noGrp="1"/>
          </p:cNvSpPr>
          <p:nvPr>
            <p:ph type="body" sz="quarter" idx="90" hasCustomPrompt="1"/>
          </p:nvPr>
        </p:nvSpPr>
        <p:spPr>
          <a:xfrm>
            <a:off x="4032504" y="199026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23" name="Tekstplassholder 19"/>
          <p:cNvSpPr>
            <a:spLocks noGrp="1"/>
          </p:cNvSpPr>
          <p:nvPr>
            <p:ph type="body" sz="quarter" idx="92" hasCustomPrompt="1"/>
          </p:nvPr>
        </p:nvSpPr>
        <p:spPr>
          <a:xfrm>
            <a:off x="835300" y="300990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24" name="Tekstplassholder 21"/>
          <p:cNvSpPr>
            <a:spLocks noGrp="1"/>
          </p:cNvSpPr>
          <p:nvPr>
            <p:ph type="body" sz="quarter" idx="93" hasCustomPrompt="1"/>
          </p:nvPr>
        </p:nvSpPr>
        <p:spPr>
          <a:xfrm>
            <a:off x="833568" y="318467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26" name="Tekstplassholder 31"/>
          <p:cNvSpPr>
            <a:spLocks noGrp="1"/>
          </p:cNvSpPr>
          <p:nvPr>
            <p:ph type="body" sz="quarter" idx="94" hasCustomPrompt="1"/>
          </p:nvPr>
        </p:nvSpPr>
        <p:spPr>
          <a:xfrm>
            <a:off x="833314" y="343525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27" name="Tekstplassholder 31"/>
          <p:cNvSpPr>
            <a:spLocks noGrp="1"/>
          </p:cNvSpPr>
          <p:nvPr>
            <p:ph type="body" sz="quarter" idx="95" hasCustomPrompt="1"/>
          </p:nvPr>
        </p:nvSpPr>
        <p:spPr>
          <a:xfrm>
            <a:off x="833314" y="35654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28" name="Tekstplassholder 27"/>
          <p:cNvSpPr>
            <a:spLocks noGrp="1"/>
          </p:cNvSpPr>
          <p:nvPr>
            <p:ph type="body" sz="quarter" idx="96" hasCustomPrompt="1"/>
          </p:nvPr>
        </p:nvSpPr>
        <p:spPr>
          <a:xfrm>
            <a:off x="833314" y="367147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29" name="Tekstplassholder 23"/>
          <p:cNvSpPr>
            <a:spLocks noGrp="1"/>
          </p:cNvSpPr>
          <p:nvPr>
            <p:ph type="body" sz="quarter" idx="97" hasCustomPrompt="1"/>
          </p:nvPr>
        </p:nvSpPr>
        <p:spPr>
          <a:xfrm>
            <a:off x="833314" y="382171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dirty="0"/>
              <a:t>[Telefon] | [</a:t>
            </a:r>
            <a:r>
              <a:rPr lang="nb-NO" noProof="0" dirty="0"/>
              <a:t>E-post</a:t>
            </a:r>
            <a:r>
              <a:rPr lang="nb-NO" dirty="0"/>
              <a:t>]</a:t>
            </a:r>
          </a:p>
        </p:txBody>
      </p:sp>
      <p:sp>
        <p:nvSpPr>
          <p:cNvPr id="132" name="Tekstplassholder 19"/>
          <p:cNvSpPr>
            <a:spLocks noGrp="1"/>
          </p:cNvSpPr>
          <p:nvPr>
            <p:ph type="body" sz="quarter" idx="99" hasCustomPrompt="1"/>
          </p:nvPr>
        </p:nvSpPr>
        <p:spPr>
          <a:xfrm>
            <a:off x="4034490" y="300990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33" name="Tekstplassholder 21"/>
          <p:cNvSpPr>
            <a:spLocks noGrp="1"/>
          </p:cNvSpPr>
          <p:nvPr>
            <p:ph type="body" sz="quarter" idx="100" hasCustomPrompt="1"/>
          </p:nvPr>
        </p:nvSpPr>
        <p:spPr>
          <a:xfrm>
            <a:off x="4032758" y="318467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34" name="Tekstplassholder 31"/>
          <p:cNvSpPr>
            <a:spLocks noGrp="1"/>
          </p:cNvSpPr>
          <p:nvPr>
            <p:ph type="body" sz="quarter" idx="101" hasCustomPrompt="1"/>
          </p:nvPr>
        </p:nvSpPr>
        <p:spPr>
          <a:xfrm>
            <a:off x="4032504" y="343525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35" name="Tekstplassholder 31"/>
          <p:cNvSpPr>
            <a:spLocks noGrp="1"/>
          </p:cNvSpPr>
          <p:nvPr>
            <p:ph type="body" sz="quarter" idx="102" hasCustomPrompt="1"/>
          </p:nvPr>
        </p:nvSpPr>
        <p:spPr>
          <a:xfrm>
            <a:off x="4032504" y="35654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36" name="Tekstplassholder 27"/>
          <p:cNvSpPr>
            <a:spLocks noGrp="1"/>
          </p:cNvSpPr>
          <p:nvPr>
            <p:ph type="body" sz="quarter" idx="103" hasCustomPrompt="1"/>
          </p:nvPr>
        </p:nvSpPr>
        <p:spPr>
          <a:xfrm>
            <a:off x="4032504" y="367147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38" name="Tekstplassholder 23"/>
          <p:cNvSpPr>
            <a:spLocks noGrp="1"/>
          </p:cNvSpPr>
          <p:nvPr>
            <p:ph type="body" sz="quarter" idx="104" hasCustomPrompt="1"/>
          </p:nvPr>
        </p:nvSpPr>
        <p:spPr>
          <a:xfrm>
            <a:off x="4032504" y="382171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41" name="Tekstplassholder 19"/>
          <p:cNvSpPr>
            <a:spLocks noGrp="1"/>
          </p:cNvSpPr>
          <p:nvPr>
            <p:ph type="body" sz="quarter" idx="106" hasCustomPrompt="1"/>
          </p:nvPr>
        </p:nvSpPr>
        <p:spPr>
          <a:xfrm>
            <a:off x="835300" y="483870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42" name="Tekstplassholder 21"/>
          <p:cNvSpPr>
            <a:spLocks noGrp="1"/>
          </p:cNvSpPr>
          <p:nvPr>
            <p:ph type="body" sz="quarter" idx="107" hasCustomPrompt="1"/>
          </p:nvPr>
        </p:nvSpPr>
        <p:spPr>
          <a:xfrm>
            <a:off x="833568" y="501347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43" name="Tekstplassholder 31"/>
          <p:cNvSpPr>
            <a:spLocks noGrp="1"/>
          </p:cNvSpPr>
          <p:nvPr>
            <p:ph type="body" sz="quarter" idx="108" hasCustomPrompt="1"/>
          </p:nvPr>
        </p:nvSpPr>
        <p:spPr>
          <a:xfrm>
            <a:off x="833314" y="526405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44" name="Tekstplassholder 31"/>
          <p:cNvSpPr>
            <a:spLocks noGrp="1"/>
          </p:cNvSpPr>
          <p:nvPr>
            <p:ph type="body" sz="quarter" idx="109" hasCustomPrompt="1"/>
          </p:nvPr>
        </p:nvSpPr>
        <p:spPr>
          <a:xfrm>
            <a:off x="833314" y="53942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45" name="Tekstplassholder 27"/>
          <p:cNvSpPr>
            <a:spLocks noGrp="1"/>
          </p:cNvSpPr>
          <p:nvPr>
            <p:ph type="body" sz="quarter" idx="110" hasCustomPrompt="1"/>
          </p:nvPr>
        </p:nvSpPr>
        <p:spPr>
          <a:xfrm>
            <a:off x="833314" y="550027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46" name="Tekstplassholder 23"/>
          <p:cNvSpPr>
            <a:spLocks noGrp="1"/>
          </p:cNvSpPr>
          <p:nvPr>
            <p:ph type="body" sz="quarter" idx="111" hasCustomPrompt="1"/>
          </p:nvPr>
        </p:nvSpPr>
        <p:spPr>
          <a:xfrm>
            <a:off x="833314" y="565051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50" name="Tekstplassholder 19"/>
          <p:cNvSpPr>
            <a:spLocks noGrp="1"/>
          </p:cNvSpPr>
          <p:nvPr>
            <p:ph type="body" sz="quarter" idx="113" hasCustomPrompt="1"/>
          </p:nvPr>
        </p:nvSpPr>
        <p:spPr>
          <a:xfrm>
            <a:off x="4034490" y="483870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51" name="Tekstplassholder 21"/>
          <p:cNvSpPr>
            <a:spLocks noGrp="1"/>
          </p:cNvSpPr>
          <p:nvPr>
            <p:ph type="body" sz="quarter" idx="114" hasCustomPrompt="1"/>
          </p:nvPr>
        </p:nvSpPr>
        <p:spPr>
          <a:xfrm>
            <a:off x="4032758" y="501347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52" name="Tekstplassholder 31"/>
          <p:cNvSpPr>
            <a:spLocks noGrp="1"/>
          </p:cNvSpPr>
          <p:nvPr>
            <p:ph type="body" sz="quarter" idx="115" hasCustomPrompt="1"/>
          </p:nvPr>
        </p:nvSpPr>
        <p:spPr>
          <a:xfrm>
            <a:off x="4032504" y="526405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53" name="Tekstplassholder 31"/>
          <p:cNvSpPr>
            <a:spLocks noGrp="1"/>
          </p:cNvSpPr>
          <p:nvPr>
            <p:ph type="body" sz="quarter" idx="116" hasCustomPrompt="1"/>
          </p:nvPr>
        </p:nvSpPr>
        <p:spPr>
          <a:xfrm>
            <a:off x="4032504" y="53942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54" name="Tekstplassholder 27"/>
          <p:cNvSpPr>
            <a:spLocks noGrp="1"/>
          </p:cNvSpPr>
          <p:nvPr>
            <p:ph type="body" sz="quarter" idx="117" hasCustomPrompt="1"/>
          </p:nvPr>
        </p:nvSpPr>
        <p:spPr>
          <a:xfrm>
            <a:off x="4032504" y="550027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55" name="Tekstplassholder 23"/>
          <p:cNvSpPr>
            <a:spLocks noGrp="1"/>
          </p:cNvSpPr>
          <p:nvPr>
            <p:ph type="body" sz="quarter" idx="118" hasCustomPrompt="1"/>
          </p:nvPr>
        </p:nvSpPr>
        <p:spPr>
          <a:xfrm>
            <a:off x="4032503" y="565051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58" name="Tekstplassholder 19"/>
          <p:cNvSpPr>
            <a:spLocks noGrp="1"/>
          </p:cNvSpPr>
          <p:nvPr>
            <p:ph type="body" sz="quarter" idx="120" hasCustomPrompt="1"/>
          </p:nvPr>
        </p:nvSpPr>
        <p:spPr>
          <a:xfrm>
            <a:off x="835300" y="666750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59" name="Tekstplassholder 21"/>
          <p:cNvSpPr>
            <a:spLocks noGrp="1"/>
          </p:cNvSpPr>
          <p:nvPr>
            <p:ph type="body" sz="quarter" idx="121" hasCustomPrompt="1"/>
          </p:nvPr>
        </p:nvSpPr>
        <p:spPr>
          <a:xfrm>
            <a:off x="833568" y="684227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60" name="Tekstplassholder 31"/>
          <p:cNvSpPr>
            <a:spLocks noGrp="1"/>
          </p:cNvSpPr>
          <p:nvPr>
            <p:ph type="body" sz="quarter" idx="122" hasCustomPrompt="1"/>
          </p:nvPr>
        </p:nvSpPr>
        <p:spPr>
          <a:xfrm>
            <a:off x="833314" y="709285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61" name="Tekstplassholder 31"/>
          <p:cNvSpPr>
            <a:spLocks noGrp="1"/>
          </p:cNvSpPr>
          <p:nvPr>
            <p:ph type="body" sz="quarter" idx="123" hasCustomPrompt="1"/>
          </p:nvPr>
        </p:nvSpPr>
        <p:spPr>
          <a:xfrm>
            <a:off x="833314" y="72230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62" name="Tekstplassholder 27"/>
          <p:cNvSpPr>
            <a:spLocks noGrp="1"/>
          </p:cNvSpPr>
          <p:nvPr>
            <p:ph type="body" sz="quarter" idx="124" hasCustomPrompt="1"/>
          </p:nvPr>
        </p:nvSpPr>
        <p:spPr>
          <a:xfrm>
            <a:off x="833314" y="732907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63" name="Tekstplassholder 23"/>
          <p:cNvSpPr>
            <a:spLocks noGrp="1"/>
          </p:cNvSpPr>
          <p:nvPr>
            <p:ph type="body" sz="quarter" idx="125" hasCustomPrompt="1"/>
          </p:nvPr>
        </p:nvSpPr>
        <p:spPr>
          <a:xfrm>
            <a:off x="833313" y="747931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66" name="Tekstplassholder 19"/>
          <p:cNvSpPr>
            <a:spLocks noGrp="1"/>
          </p:cNvSpPr>
          <p:nvPr>
            <p:ph type="body" sz="quarter" idx="127" hasCustomPrompt="1"/>
          </p:nvPr>
        </p:nvSpPr>
        <p:spPr>
          <a:xfrm>
            <a:off x="4034490" y="666750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67" name="Tekstplassholder 21"/>
          <p:cNvSpPr>
            <a:spLocks noGrp="1"/>
          </p:cNvSpPr>
          <p:nvPr>
            <p:ph type="body" sz="quarter" idx="128" hasCustomPrompt="1"/>
          </p:nvPr>
        </p:nvSpPr>
        <p:spPr>
          <a:xfrm>
            <a:off x="4032758" y="684227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68" name="Tekstplassholder 31"/>
          <p:cNvSpPr>
            <a:spLocks noGrp="1"/>
          </p:cNvSpPr>
          <p:nvPr>
            <p:ph type="body" sz="quarter" idx="129" hasCustomPrompt="1"/>
          </p:nvPr>
        </p:nvSpPr>
        <p:spPr>
          <a:xfrm>
            <a:off x="4032504" y="709285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210" name="Tekstplassholder 31"/>
          <p:cNvSpPr>
            <a:spLocks noGrp="1"/>
          </p:cNvSpPr>
          <p:nvPr>
            <p:ph type="body" sz="quarter" idx="130" hasCustomPrompt="1"/>
          </p:nvPr>
        </p:nvSpPr>
        <p:spPr>
          <a:xfrm>
            <a:off x="4032504" y="72230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211" name="Tekstplassholder 27"/>
          <p:cNvSpPr>
            <a:spLocks noGrp="1"/>
          </p:cNvSpPr>
          <p:nvPr>
            <p:ph type="body" sz="quarter" idx="131" hasCustomPrompt="1"/>
          </p:nvPr>
        </p:nvSpPr>
        <p:spPr>
          <a:xfrm>
            <a:off x="4032504" y="732907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212" name="Tekstplassholder 23"/>
          <p:cNvSpPr>
            <a:spLocks noGrp="1"/>
          </p:cNvSpPr>
          <p:nvPr>
            <p:ph type="body" sz="quarter" idx="132" hasCustomPrompt="1"/>
          </p:nvPr>
        </p:nvSpPr>
        <p:spPr>
          <a:xfrm>
            <a:off x="4032503" y="7479315"/>
            <a:ext cx="2907792" cy="128016"/>
          </a:xfrm>
        </p:spPr>
        <p:txBody>
          <a:bodyPr lIns="0" tIns="0" rIns="0" bIns="0" anchor="b">
            <a:noAutofit/>
          </a:bodyPr>
          <a:lstStyle>
            <a:lvl1pPr marL="0" marR="0" indent="0" algn="ctr" defTabSz="914400" rtl="0" eaLnBrk="1" fontAlgn="auto" latinLnBrk="0" hangingPunct="1">
              <a:lnSpc>
                <a:spcPct val="80000"/>
              </a:lnSpc>
              <a:spcBef>
                <a:spcPts val="0"/>
              </a:spcBef>
              <a:spcAft>
                <a:spcPts val="0"/>
              </a:spcAft>
              <a:buClrTx/>
              <a:buSzTx/>
              <a:buFont typeface="Arial" pitchFamily="34" charset="0"/>
              <a:buNone/>
              <a:tabLst/>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marL="0" marR="0" lvl="0" indent="0" algn="ctr" defTabSz="914400" eaLnBrk="1" fontAlgn="auto" latinLnBrk="0" hangingPunct="1">
              <a:lnSpc>
                <a:spcPct val="80000"/>
              </a:lnSpc>
              <a:spcBef>
                <a:spcPts val="0"/>
              </a:spcBef>
              <a:spcAft>
                <a:spcPts val="0"/>
              </a:spcAft>
              <a:buClrTx/>
              <a:buSzTx/>
              <a:buFont typeface="Arial" pitchFamily="34" charset="0"/>
              <a:buNone/>
              <a:tabLst/>
              <a:defRPr lang="nb-NO"/>
            </a:pPr>
            <a:r>
              <a:rPr lang="nb-NO"/>
              <a:t>[[Telefon] | [E-post]]</a:t>
            </a:r>
          </a:p>
        </p:txBody>
      </p:sp>
      <p:sp>
        <p:nvSpPr>
          <p:cNvPr id="215" name="Tekstplassholder 19"/>
          <p:cNvSpPr>
            <a:spLocks noGrp="1"/>
          </p:cNvSpPr>
          <p:nvPr>
            <p:ph type="body" sz="quarter" idx="134" hasCustomPrompt="1"/>
          </p:nvPr>
        </p:nvSpPr>
        <p:spPr>
          <a:xfrm>
            <a:off x="835300" y="849630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216" name="Tekstplassholder 21"/>
          <p:cNvSpPr>
            <a:spLocks noGrp="1"/>
          </p:cNvSpPr>
          <p:nvPr>
            <p:ph type="body" sz="quarter" idx="135" hasCustomPrompt="1"/>
          </p:nvPr>
        </p:nvSpPr>
        <p:spPr>
          <a:xfrm>
            <a:off x="833568" y="867107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217" name="Tekstplassholder 31"/>
          <p:cNvSpPr>
            <a:spLocks noGrp="1"/>
          </p:cNvSpPr>
          <p:nvPr>
            <p:ph type="body" sz="quarter" idx="136" hasCustomPrompt="1"/>
          </p:nvPr>
        </p:nvSpPr>
        <p:spPr>
          <a:xfrm>
            <a:off x="833314" y="892165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218" name="Tekstplassholder 31"/>
          <p:cNvSpPr>
            <a:spLocks noGrp="1"/>
          </p:cNvSpPr>
          <p:nvPr>
            <p:ph type="body" sz="quarter" idx="137" hasCustomPrompt="1"/>
          </p:nvPr>
        </p:nvSpPr>
        <p:spPr>
          <a:xfrm>
            <a:off x="833314" y="90518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219" name="Tekstplassholder 27"/>
          <p:cNvSpPr>
            <a:spLocks noGrp="1"/>
          </p:cNvSpPr>
          <p:nvPr>
            <p:ph type="body" sz="quarter" idx="138" hasCustomPrompt="1"/>
          </p:nvPr>
        </p:nvSpPr>
        <p:spPr>
          <a:xfrm>
            <a:off x="833314" y="915787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220" name="Tekstplassholder 23"/>
          <p:cNvSpPr>
            <a:spLocks noGrp="1"/>
          </p:cNvSpPr>
          <p:nvPr>
            <p:ph type="body" sz="quarter" idx="139" hasCustomPrompt="1"/>
          </p:nvPr>
        </p:nvSpPr>
        <p:spPr>
          <a:xfrm>
            <a:off x="833313" y="930811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223" name="Tekstplassholder 19"/>
          <p:cNvSpPr>
            <a:spLocks noGrp="1"/>
          </p:cNvSpPr>
          <p:nvPr>
            <p:ph type="body" sz="quarter" idx="141" hasCustomPrompt="1"/>
          </p:nvPr>
        </p:nvSpPr>
        <p:spPr>
          <a:xfrm>
            <a:off x="4034490" y="8496300"/>
            <a:ext cx="2903820" cy="185282"/>
          </a:xfrm>
        </p:spPr>
        <p:txBody>
          <a:bodyPr lIns="0" tIns="0" rIns="0" bIns="0" anchor="t">
            <a:noAutofit/>
          </a:bodyPr>
          <a:lstStyle>
            <a:lvl1pPr marL="0" indent="0" algn="ctr" latinLnBrk="0">
              <a:lnSpc>
                <a:spcPct val="80000"/>
              </a:lnSpc>
              <a:spcBef>
                <a:spcPts val="0"/>
              </a:spcBef>
              <a:buNone/>
              <a:defRPr lang="nb-NO" sz="1300" b="1" cap="all" baseline="0">
                <a:solidFill>
                  <a:schemeClr val="accent2"/>
                </a:solidFill>
                <a:latin typeface="+mj-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224" name="Tekstplassholder 21"/>
          <p:cNvSpPr>
            <a:spLocks noGrp="1"/>
          </p:cNvSpPr>
          <p:nvPr>
            <p:ph type="body" sz="quarter" idx="142" hasCustomPrompt="1"/>
          </p:nvPr>
        </p:nvSpPr>
        <p:spPr>
          <a:xfrm>
            <a:off x="4032758" y="8671079"/>
            <a:ext cx="2907284" cy="140384"/>
          </a:xfrm>
        </p:spPr>
        <p:txBody>
          <a:bodyPr lIns="0" tIns="0" rIns="0" bIns="0" anchor="t">
            <a:noAutofit/>
          </a:bodyPr>
          <a:lstStyle>
            <a:lvl1pPr marL="0" indent="0" algn="ctr" latinLnBrk="0">
              <a:lnSpc>
                <a:spcPct val="80000"/>
              </a:lnSpc>
              <a:spcBef>
                <a:spcPts val="0"/>
              </a:spcBef>
              <a:buNone/>
              <a:defRPr lang="nb-NO" sz="9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225" name="Tekstplassholder 31"/>
          <p:cNvSpPr>
            <a:spLocks noGrp="1"/>
          </p:cNvSpPr>
          <p:nvPr>
            <p:ph type="body" sz="quarter" idx="143" hasCustomPrompt="1"/>
          </p:nvPr>
        </p:nvSpPr>
        <p:spPr>
          <a:xfrm>
            <a:off x="4032504" y="8921652"/>
            <a:ext cx="2907792" cy="140081"/>
          </a:xfrm>
        </p:spPr>
        <p:txBody>
          <a:bodyPr lIns="0" tIns="0" rIns="0" bIns="0">
            <a:noAutofit/>
          </a:bodyPr>
          <a:lstStyle>
            <a:lvl1pPr marL="0" indent="0" algn="ctr" latinLnBrk="0">
              <a:lnSpc>
                <a:spcPct val="80000"/>
              </a:lnSpc>
              <a:spcBef>
                <a:spcPts val="0"/>
              </a:spcBef>
              <a:buNone/>
              <a:defRPr lang="nb-NO" sz="900" b="1" cap="all" baseline="0">
                <a:solidFill>
                  <a:schemeClr val="accent5"/>
                </a:solidFill>
                <a:latin typeface="+mj-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226" name="Tekstplassholder 31"/>
          <p:cNvSpPr>
            <a:spLocks noGrp="1"/>
          </p:cNvSpPr>
          <p:nvPr>
            <p:ph type="body" sz="quarter" idx="144" hasCustomPrompt="1"/>
          </p:nvPr>
        </p:nvSpPr>
        <p:spPr>
          <a:xfrm>
            <a:off x="4032504" y="90518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227" name="Tekstplassholder 27"/>
          <p:cNvSpPr>
            <a:spLocks noGrp="1"/>
          </p:cNvSpPr>
          <p:nvPr>
            <p:ph type="body" sz="quarter" idx="145" hasCustomPrompt="1"/>
          </p:nvPr>
        </p:nvSpPr>
        <p:spPr>
          <a:xfrm>
            <a:off x="4032504" y="915787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228" name="Tekstplassholder 23"/>
          <p:cNvSpPr>
            <a:spLocks noGrp="1"/>
          </p:cNvSpPr>
          <p:nvPr>
            <p:ph type="body" sz="quarter" idx="146" hasCustomPrompt="1"/>
          </p:nvPr>
        </p:nvSpPr>
        <p:spPr>
          <a:xfrm>
            <a:off x="4032503" y="9308115"/>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rutenett for visittkort" hidden="1"/>
          <p:cNvGrpSpPr/>
          <p:nvPr/>
        </p:nvGrpSpPr>
        <p:grpSpPr>
          <a:xfrm>
            <a:off x="685800" y="452618"/>
            <a:ext cx="6400800" cy="9148542"/>
            <a:chOff x="685800" y="452618"/>
            <a:chExt cx="6400800" cy="9148542"/>
          </a:xfrm>
        </p:grpSpPr>
        <p:sp>
          <p:nvSpPr>
            <p:cNvPr id="9" name="Rektangel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ktangel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ktangel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ktangel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ktangel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sp>
        <p:nvSpPr>
          <p:cNvPr id="2" name="Tittelplassholder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nb-NO"/>
              <a:t>Klikk for å redigere tittelstiler i malen</a:t>
            </a:r>
          </a:p>
        </p:txBody>
      </p:sp>
      <p:sp>
        <p:nvSpPr>
          <p:cNvPr id="3" name="Tekstplassholder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oplassholder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latinLnBrk="0">
              <a:defRPr lang="nb-NO" sz="1200">
                <a:solidFill>
                  <a:schemeClr val="tx1">
                    <a:tint val="75000"/>
                  </a:schemeClr>
                </a:solidFill>
              </a:defRPr>
            </a:lvl1pPr>
          </a:lstStyle>
          <a:p>
            <a:fld id="{C4B9D2A2-FC5D-4E38-84C4-91BB2860F0FC}" type="datetimeFigureOut">
              <a:t>24.01.2014</a:t>
            </a:fld>
            <a:endParaRPr lang="nb-NO"/>
          </a:p>
        </p:txBody>
      </p:sp>
      <p:sp>
        <p:nvSpPr>
          <p:cNvPr id="5" name="Bunntekstplassholder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latinLnBrk="0">
              <a:defRPr lang="nb-NO" sz="1200">
                <a:solidFill>
                  <a:schemeClr val="tx1">
                    <a:tint val="75000"/>
                  </a:schemeClr>
                </a:solidFill>
              </a:defRPr>
            </a:lvl1pPr>
          </a:lstStyle>
          <a:p>
            <a:endParaRPr lang="nb-NO"/>
          </a:p>
        </p:txBody>
      </p:sp>
      <p:sp>
        <p:nvSpPr>
          <p:cNvPr id="6" name="Plassholder for lysbildenummer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latinLnBrk="0">
              <a:defRPr lang="nb-NO" sz="1200">
                <a:solidFill>
                  <a:schemeClr val="tx1">
                    <a:tint val="75000"/>
                  </a:schemeClr>
                </a:solidFill>
              </a:defRPr>
            </a:lvl1pPr>
          </a:lstStyle>
          <a:p>
            <a:fld id="{ADECF1AC-24A7-42A4-9FAC-3CE63B9FFA68}" type="slidenum">
              <a:t>‹#›</a:t>
            </a:fld>
            <a:endParaRPr lang="nb-NO"/>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lang="nb-NO"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nb-NO"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nb-NO"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nb-NO"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9pPr>
    </p:bodyStyle>
    <p:otherStyle>
      <a:defPPr>
        <a:defRPr lang="nb-NO"/>
      </a:defPPr>
      <a:lvl1pPr marL="0" algn="l" defTabSz="914400" rtl="0" eaLnBrk="1" latinLnBrk="0" hangingPunct="1">
        <a:defRPr lang="nb-NO" sz="1800" kern="1200">
          <a:solidFill>
            <a:schemeClr val="tx1"/>
          </a:solidFill>
          <a:latin typeface="+mn-lt"/>
          <a:ea typeface="+mn-ea"/>
          <a:cs typeface="+mn-cs"/>
        </a:defRPr>
      </a:lvl1pPr>
      <a:lvl2pPr marL="457200" algn="l" defTabSz="914400" rtl="0" eaLnBrk="1" latinLnBrk="0" hangingPunct="1">
        <a:defRPr lang="nb-NO" sz="1800" kern="1200">
          <a:solidFill>
            <a:schemeClr val="tx1"/>
          </a:solidFill>
          <a:latin typeface="+mn-lt"/>
          <a:ea typeface="+mn-ea"/>
          <a:cs typeface="+mn-cs"/>
        </a:defRPr>
      </a:lvl2pPr>
      <a:lvl3pPr marL="914400" algn="l" defTabSz="914400" rtl="0" eaLnBrk="1" latinLnBrk="0" hangingPunct="1">
        <a:defRPr lang="nb-NO" sz="1800" kern="1200">
          <a:solidFill>
            <a:schemeClr val="tx1"/>
          </a:solidFill>
          <a:latin typeface="+mn-lt"/>
          <a:ea typeface="+mn-ea"/>
          <a:cs typeface="+mn-cs"/>
        </a:defRPr>
      </a:lvl3pPr>
      <a:lvl4pPr marL="1371600" algn="l" defTabSz="914400" rtl="0" eaLnBrk="1" latinLnBrk="0" hangingPunct="1">
        <a:defRPr lang="nb-NO" sz="1800" kern="1200">
          <a:solidFill>
            <a:schemeClr val="tx1"/>
          </a:solidFill>
          <a:latin typeface="+mn-lt"/>
          <a:ea typeface="+mn-ea"/>
          <a:cs typeface="+mn-cs"/>
        </a:defRPr>
      </a:lvl4pPr>
      <a:lvl5pPr marL="1828800" algn="l" defTabSz="914400" rtl="0" eaLnBrk="1" latinLnBrk="0" hangingPunct="1">
        <a:defRPr lang="nb-NO" sz="1800" kern="1200">
          <a:solidFill>
            <a:schemeClr val="tx1"/>
          </a:solidFill>
          <a:latin typeface="+mn-lt"/>
          <a:ea typeface="+mn-ea"/>
          <a:cs typeface="+mn-cs"/>
        </a:defRPr>
      </a:lvl5pPr>
      <a:lvl6pPr marL="2286000" algn="l" defTabSz="914400" rtl="0" eaLnBrk="1" latinLnBrk="0" hangingPunct="1">
        <a:defRPr lang="nb-NO" sz="1800" kern="1200">
          <a:solidFill>
            <a:schemeClr val="tx1"/>
          </a:solidFill>
          <a:latin typeface="+mn-lt"/>
          <a:ea typeface="+mn-ea"/>
          <a:cs typeface="+mn-cs"/>
        </a:defRPr>
      </a:lvl6pPr>
      <a:lvl7pPr marL="2743200" algn="l" defTabSz="914400" rtl="0" eaLnBrk="1" latinLnBrk="0" hangingPunct="1">
        <a:defRPr lang="nb-NO" sz="1800" kern="1200">
          <a:solidFill>
            <a:schemeClr val="tx1"/>
          </a:solidFill>
          <a:latin typeface="+mn-lt"/>
          <a:ea typeface="+mn-ea"/>
          <a:cs typeface="+mn-cs"/>
        </a:defRPr>
      </a:lvl7pPr>
      <a:lvl8pPr marL="3200400" algn="l" defTabSz="914400" rtl="0" eaLnBrk="1" latinLnBrk="0" hangingPunct="1">
        <a:defRPr lang="nb-NO" sz="1800" kern="1200">
          <a:solidFill>
            <a:schemeClr val="tx1"/>
          </a:solidFill>
          <a:latin typeface="+mn-lt"/>
          <a:ea typeface="+mn-ea"/>
          <a:cs typeface="+mn-cs"/>
        </a:defRPr>
      </a:lvl8pPr>
      <a:lvl9pPr marL="3657600" algn="l" defTabSz="914400" rtl="0" eaLnBrk="1" latinLnBrk="0" hangingPunct="1">
        <a:defRPr lang="nb-NO"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32" userDrawn="1">
          <p15:clr>
            <a:srgbClr val="F26B43"/>
          </p15:clr>
        </p15:guide>
        <p15:guide id="2" pos="2448" userDrawn="1">
          <p15:clr>
            <a:srgbClr val="F26B43"/>
          </p15:clr>
        </p15:guide>
        <p15:guide id="3" pos="4464" userDrawn="1">
          <p15:clr>
            <a:srgbClr val="F26B43"/>
          </p15:clr>
        </p15:guide>
        <p15:guide id="4" orient="horz" pos="2592" userDrawn="1">
          <p15:clr>
            <a:srgbClr val="F26B43"/>
          </p15:clr>
        </p15:guide>
        <p15:guide id="5" orient="horz" pos="1440" userDrawn="1">
          <p15:clr>
            <a:srgbClr val="F26B43"/>
          </p15:clr>
        </p15:guide>
        <p15:guide id="6" orient="horz" pos="288"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kstplassholder 88"/>
          <p:cNvSpPr>
            <a:spLocks noGrp="1"/>
          </p:cNvSpPr>
          <p:nvPr>
            <p:ph type="body" sz="quarter" idx="10"/>
          </p:nvPr>
        </p:nvSpPr>
        <p:spPr/>
        <p:txBody>
          <a:bodyPr/>
          <a:lstStyle/>
          <a:p>
            <a:r>
              <a:rPr lang="nb-NO" dirty="0" err="1"/>
              <a:t>Klemmet</a:t>
            </a:r>
            <a:r>
              <a:rPr lang="nb-NO" dirty="0"/>
              <a:t> Reiersen</a:t>
            </a:r>
            <a:endParaRPr lang="nb-NO" dirty="0"/>
          </a:p>
        </p:txBody>
      </p:sp>
      <p:sp>
        <p:nvSpPr>
          <p:cNvPr id="90" name="Tekstplassholder 89"/>
          <p:cNvSpPr>
            <a:spLocks noGrp="1"/>
          </p:cNvSpPr>
          <p:nvPr>
            <p:ph type="body" sz="quarter" idx="11"/>
          </p:nvPr>
        </p:nvSpPr>
        <p:spPr/>
        <p:txBody>
          <a:bodyPr/>
          <a:lstStyle/>
          <a:p>
            <a:r>
              <a:rPr lang="nb-NO" dirty="0"/>
              <a:t>Viseadministrerende direktør</a:t>
            </a:r>
            <a:endParaRPr lang="nb-NO" dirty="0"/>
          </a:p>
        </p:txBody>
      </p:sp>
      <p:sp>
        <p:nvSpPr>
          <p:cNvPr id="92" name="Tekstplassholder 91"/>
          <p:cNvSpPr>
            <a:spLocks noGrp="1"/>
          </p:cNvSpPr>
          <p:nvPr>
            <p:ph type="body" sz="quarter" idx="80"/>
          </p:nvPr>
        </p:nvSpPr>
        <p:spPr/>
        <p:txBody>
          <a:bodyPr/>
          <a:lstStyle/>
          <a:p>
            <a:r>
              <a:rPr lang="nb-NO"/>
              <a:t>Fabrikam</a:t>
            </a:r>
          </a:p>
        </p:txBody>
      </p:sp>
      <p:sp>
        <p:nvSpPr>
          <p:cNvPr id="91" name="Tekstplassholder 90"/>
          <p:cNvSpPr>
            <a:spLocks noGrp="1"/>
          </p:cNvSpPr>
          <p:nvPr>
            <p:ph type="body" sz="quarter" idx="16"/>
          </p:nvPr>
        </p:nvSpPr>
        <p:spPr/>
        <p:txBody>
          <a:bodyPr/>
          <a:lstStyle/>
          <a:p>
            <a:r>
              <a:rPr lang="nb-NO"/>
              <a:t>1234 First Street  | Brunswick, GA 98052</a:t>
            </a:r>
          </a:p>
        </p:txBody>
      </p:sp>
      <p:sp>
        <p:nvSpPr>
          <p:cNvPr id="95" name="Tekstplassholder 94"/>
          <p:cNvSpPr>
            <a:spLocks noGrp="1"/>
          </p:cNvSpPr>
          <p:nvPr>
            <p:ph type="body" sz="quarter" idx="84"/>
          </p:nvPr>
        </p:nvSpPr>
        <p:spPr/>
        <p:txBody>
          <a:bodyPr/>
          <a:lstStyle/>
          <a:p>
            <a:r>
              <a:rPr lang="nb-NO"/>
              <a:t>www.fabrikam.com</a:t>
            </a:r>
          </a:p>
        </p:txBody>
      </p:sp>
      <p:sp>
        <p:nvSpPr>
          <p:cNvPr id="93" name="Tekstplassholder 92"/>
          <p:cNvSpPr>
            <a:spLocks noGrp="1"/>
          </p:cNvSpPr>
          <p:nvPr>
            <p:ph type="body" sz="quarter" idx="82"/>
          </p:nvPr>
        </p:nvSpPr>
        <p:spPr/>
        <p:txBody>
          <a:bodyPr/>
          <a:lstStyle/>
          <a:p>
            <a:r>
              <a:rPr lang="nb-NO"/>
              <a:t>360.555.0150 | rtamburello@fabrikam.com</a:t>
            </a:r>
          </a:p>
        </p:txBody>
      </p:sp>
      <p:sp>
        <p:nvSpPr>
          <p:cNvPr id="67" name="Tekstplassholder 66"/>
          <p:cNvSpPr>
            <a:spLocks noGrp="1"/>
          </p:cNvSpPr>
          <p:nvPr>
            <p:ph type="body" sz="quarter" idx="85"/>
          </p:nvPr>
        </p:nvSpPr>
        <p:spPr/>
        <p:txBody>
          <a:bodyPr/>
          <a:lstStyle/>
          <a:p>
            <a:endParaRPr lang="nb-NO"/>
          </a:p>
        </p:txBody>
      </p:sp>
      <p:sp>
        <p:nvSpPr>
          <p:cNvPr id="68" name="Tekstplassholder 67"/>
          <p:cNvSpPr>
            <a:spLocks noGrp="1"/>
          </p:cNvSpPr>
          <p:nvPr>
            <p:ph type="body" sz="quarter" idx="86"/>
          </p:nvPr>
        </p:nvSpPr>
        <p:spPr/>
        <p:txBody>
          <a:bodyPr/>
          <a:lstStyle/>
          <a:p>
            <a:endParaRPr lang="nb-NO"/>
          </a:p>
        </p:txBody>
      </p:sp>
      <p:sp>
        <p:nvSpPr>
          <p:cNvPr id="69" name="Tekstplassholder 68"/>
          <p:cNvSpPr>
            <a:spLocks noGrp="1"/>
          </p:cNvSpPr>
          <p:nvPr>
            <p:ph type="body" sz="quarter" idx="87"/>
          </p:nvPr>
        </p:nvSpPr>
        <p:spPr/>
        <p:txBody>
          <a:bodyPr/>
          <a:lstStyle/>
          <a:p>
            <a:endParaRPr lang="nb-NO"/>
          </a:p>
        </p:txBody>
      </p:sp>
      <p:sp>
        <p:nvSpPr>
          <p:cNvPr id="70" name="Tekstplassholder 69"/>
          <p:cNvSpPr>
            <a:spLocks noGrp="1"/>
          </p:cNvSpPr>
          <p:nvPr>
            <p:ph type="body" sz="quarter" idx="88"/>
          </p:nvPr>
        </p:nvSpPr>
        <p:spPr/>
        <p:txBody>
          <a:bodyPr/>
          <a:lstStyle/>
          <a:p>
            <a:endParaRPr lang="nb-NO"/>
          </a:p>
        </p:txBody>
      </p:sp>
      <p:sp>
        <p:nvSpPr>
          <p:cNvPr id="71" name="Tekstplassholder 70"/>
          <p:cNvSpPr>
            <a:spLocks noGrp="1"/>
          </p:cNvSpPr>
          <p:nvPr>
            <p:ph type="body" sz="quarter" idx="89"/>
          </p:nvPr>
        </p:nvSpPr>
        <p:spPr/>
        <p:txBody>
          <a:bodyPr/>
          <a:lstStyle/>
          <a:p>
            <a:endParaRPr lang="nb-NO"/>
          </a:p>
        </p:txBody>
      </p:sp>
      <p:sp>
        <p:nvSpPr>
          <p:cNvPr id="72" name="Tekstplassholder 71"/>
          <p:cNvSpPr>
            <a:spLocks noGrp="1"/>
          </p:cNvSpPr>
          <p:nvPr>
            <p:ph type="body" sz="quarter" idx="90"/>
          </p:nvPr>
        </p:nvSpPr>
        <p:spPr/>
        <p:txBody>
          <a:bodyPr/>
          <a:lstStyle/>
          <a:p>
            <a:endParaRPr lang="nb-NO"/>
          </a:p>
        </p:txBody>
      </p:sp>
      <p:sp>
        <p:nvSpPr>
          <p:cNvPr id="73" name="Tekstplassholder 72"/>
          <p:cNvSpPr>
            <a:spLocks noGrp="1"/>
          </p:cNvSpPr>
          <p:nvPr>
            <p:ph type="body" sz="quarter" idx="92"/>
          </p:nvPr>
        </p:nvSpPr>
        <p:spPr/>
        <p:txBody>
          <a:bodyPr/>
          <a:lstStyle/>
          <a:p>
            <a:endParaRPr lang="nb-NO"/>
          </a:p>
        </p:txBody>
      </p:sp>
      <p:sp>
        <p:nvSpPr>
          <p:cNvPr id="74" name="Tekstplassholder 73"/>
          <p:cNvSpPr>
            <a:spLocks noGrp="1"/>
          </p:cNvSpPr>
          <p:nvPr>
            <p:ph type="body" sz="quarter" idx="93"/>
          </p:nvPr>
        </p:nvSpPr>
        <p:spPr/>
        <p:txBody>
          <a:bodyPr/>
          <a:lstStyle/>
          <a:p>
            <a:endParaRPr lang="nb-NO"/>
          </a:p>
        </p:txBody>
      </p:sp>
      <p:sp>
        <p:nvSpPr>
          <p:cNvPr id="75" name="Tekstplassholder 74"/>
          <p:cNvSpPr>
            <a:spLocks noGrp="1"/>
          </p:cNvSpPr>
          <p:nvPr>
            <p:ph type="body" sz="quarter" idx="94"/>
          </p:nvPr>
        </p:nvSpPr>
        <p:spPr/>
        <p:txBody>
          <a:bodyPr/>
          <a:lstStyle/>
          <a:p>
            <a:endParaRPr lang="nb-NO"/>
          </a:p>
        </p:txBody>
      </p:sp>
      <p:sp>
        <p:nvSpPr>
          <p:cNvPr id="76" name="Tekstplassholder 75"/>
          <p:cNvSpPr>
            <a:spLocks noGrp="1"/>
          </p:cNvSpPr>
          <p:nvPr>
            <p:ph type="body" sz="quarter" idx="95"/>
          </p:nvPr>
        </p:nvSpPr>
        <p:spPr/>
        <p:txBody>
          <a:bodyPr/>
          <a:lstStyle/>
          <a:p>
            <a:endParaRPr lang="nb-NO"/>
          </a:p>
        </p:txBody>
      </p:sp>
      <p:sp>
        <p:nvSpPr>
          <p:cNvPr id="77" name="Tekstplassholder 76"/>
          <p:cNvSpPr>
            <a:spLocks noGrp="1"/>
          </p:cNvSpPr>
          <p:nvPr>
            <p:ph type="body" sz="quarter" idx="96"/>
          </p:nvPr>
        </p:nvSpPr>
        <p:spPr/>
        <p:txBody>
          <a:bodyPr/>
          <a:lstStyle/>
          <a:p>
            <a:endParaRPr lang="nb-NO"/>
          </a:p>
        </p:txBody>
      </p:sp>
      <p:sp>
        <p:nvSpPr>
          <p:cNvPr id="288" name="Tekstplassholder 287"/>
          <p:cNvSpPr>
            <a:spLocks noGrp="1"/>
          </p:cNvSpPr>
          <p:nvPr>
            <p:ph type="body" sz="quarter" idx="97"/>
          </p:nvPr>
        </p:nvSpPr>
        <p:spPr/>
        <p:txBody>
          <a:bodyPr/>
          <a:lstStyle/>
          <a:p>
            <a:endParaRPr lang="nb-NO"/>
          </a:p>
        </p:txBody>
      </p:sp>
      <p:sp>
        <p:nvSpPr>
          <p:cNvPr id="289" name="Tekstplassholder 288"/>
          <p:cNvSpPr>
            <a:spLocks noGrp="1"/>
          </p:cNvSpPr>
          <p:nvPr>
            <p:ph type="body" sz="quarter" idx="99"/>
          </p:nvPr>
        </p:nvSpPr>
        <p:spPr/>
        <p:txBody>
          <a:bodyPr/>
          <a:lstStyle/>
          <a:p>
            <a:endParaRPr lang="nb-NO"/>
          </a:p>
        </p:txBody>
      </p:sp>
      <p:sp>
        <p:nvSpPr>
          <p:cNvPr id="290" name="Tekstplassholder 289"/>
          <p:cNvSpPr>
            <a:spLocks noGrp="1"/>
          </p:cNvSpPr>
          <p:nvPr>
            <p:ph type="body" sz="quarter" idx="100"/>
          </p:nvPr>
        </p:nvSpPr>
        <p:spPr/>
        <p:txBody>
          <a:bodyPr/>
          <a:lstStyle/>
          <a:p>
            <a:endParaRPr lang="nb-NO"/>
          </a:p>
        </p:txBody>
      </p:sp>
      <p:sp>
        <p:nvSpPr>
          <p:cNvPr id="291" name="Tekstplassholder 290"/>
          <p:cNvSpPr>
            <a:spLocks noGrp="1"/>
          </p:cNvSpPr>
          <p:nvPr>
            <p:ph type="body" sz="quarter" idx="101"/>
          </p:nvPr>
        </p:nvSpPr>
        <p:spPr/>
        <p:txBody>
          <a:bodyPr/>
          <a:lstStyle/>
          <a:p>
            <a:endParaRPr lang="nb-NO"/>
          </a:p>
        </p:txBody>
      </p:sp>
      <p:sp>
        <p:nvSpPr>
          <p:cNvPr id="292" name="Tekstplassholder 291"/>
          <p:cNvSpPr>
            <a:spLocks noGrp="1"/>
          </p:cNvSpPr>
          <p:nvPr>
            <p:ph type="body" sz="quarter" idx="102"/>
          </p:nvPr>
        </p:nvSpPr>
        <p:spPr/>
        <p:txBody>
          <a:bodyPr/>
          <a:lstStyle/>
          <a:p>
            <a:endParaRPr lang="nb-NO"/>
          </a:p>
        </p:txBody>
      </p:sp>
      <p:sp>
        <p:nvSpPr>
          <p:cNvPr id="293" name="Tekstplassholder 292"/>
          <p:cNvSpPr>
            <a:spLocks noGrp="1"/>
          </p:cNvSpPr>
          <p:nvPr>
            <p:ph type="body" sz="quarter" idx="103"/>
          </p:nvPr>
        </p:nvSpPr>
        <p:spPr/>
        <p:txBody>
          <a:bodyPr/>
          <a:lstStyle/>
          <a:p>
            <a:endParaRPr lang="nb-NO"/>
          </a:p>
        </p:txBody>
      </p:sp>
      <p:sp>
        <p:nvSpPr>
          <p:cNvPr id="294" name="Tekstplassholder 293"/>
          <p:cNvSpPr>
            <a:spLocks noGrp="1"/>
          </p:cNvSpPr>
          <p:nvPr>
            <p:ph type="body" sz="quarter" idx="104"/>
          </p:nvPr>
        </p:nvSpPr>
        <p:spPr/>
        <p:txBody>
          <a:bodyPr/>
          <a:lstStyle/>
          <a:p>
            <a:endParaRPr lang="nb-NO"/>
          </a:p>
        </p:txBody>
      </p:sp>
      <p:sp>
        <p:nvSpPr>
          <p:cNvPr id="295" name="Tekstplassholder 294"/>
          <p:cNvSpPr>
            <a:spLocks noGrp="1"/>
          </p:cNvSpPr>
          <p:nvPr>
            <p:ph type="body" sz="quarter" idx="106"/>
          </p:nvPr>
        </p:nvSpPr>
        <p:spPr/>
        <p:txBody>
          <a:bodyPr/>
          <a:lstStyle/>
          <a:p>
            <a:endParaRPr lang="nb-NO"/>
          </a:p>
        </p:txBody>
      </p:sp>
      <p:sp>
        <p:nvSpPr>
          <p:cNvPr id="296" name="Tekstplassholder 295"/>
          <p:cNvSpPr>
            <a:spLocks noGrp="1"/>
          </p:cNvSpPr>
          <p:nvPr>
            <p:ph type="body" sz="quarter" idx="107"/>
          </p:nvPr>
        </p:nvSpPr>
        <p:spPr/>
        <p:txBody>
          <a:bodyPr/>
          <a:lstStyle/>
          <a:p>
            <a:endParaRPr lang="nb-NO"/>
          </a:p>
        </p:txBody>
      </p:sp>
      <p:sp>
        <p:nvSpPr>
          <p:cNvPr id="297" name="Tekstplassholder 296"/>
          <p:cNvSpPr>
            <a:spLocks noGrp="1"/>
          </p:cNvSpPr>
          <p:nvPr>
            <p:ph type="body" sz="quarter" idx="108"/>
          </p:nvPr>
        </p:nvSpPr>
        <p:spPr/>
        <p:txBody>
          <a:bodyPr/>
          <a:lstStyle/>
          <a:p>
            <a:endParaRPr lang="nb-NO"/>
          </a:p>
        </p:txBody>
      </p:sp>
      <p:sp>
        <p:nvSpPr>
          <p:cNvPr id="298" name="Tekstplassholder 297"/>
          <p:cNvSpPr>
            <a:spLocks noGrp="1"/>
          </p:cNvSpPr>
          <p:nvPr>
            <p:ph type="body" sz="quarter" idx="109"/>
          </p:nvPr>
        </p:nvSpPr>
        <p:spPr/>
        <p:txBody>
          <a:bodyPr/>
          <a:lstStyle/>
          <a:p>
            <a:endParaRPr lang="nb-NO"/>
          </a:p>
        </p:txBody>
      </p:sp>
      <p:sp>
        <p:nvSpPr>
          <p:cNvPr id="299" name="Tekstplassholder 298"/>
          <p:cNvSpPr>
            <a:spLocks noGrp="1"/>
          </p:cNvSpPr>
          <p:nvPr>
            <p:ph type="body" sz="quarter" idx="110"/>
          </p:nvPr>
        </p:nvSpPr>
        <p:spPr/>
        <p:txBody>
          <a:bodyPr/>
          <a:lstStyle/>
          <a:p>
            <a:endParaRPr lang="nb-NO"/>
          </a:p>
        </p:txBody>
      </p:sp>
      <p:sp>
        <p:nvSpPr>
          <p:cNvPr id="300" name="Tekstplassholder 299"/>
          <p:cNvSpPr>
            <a:spLocks noGrp="1"/>
          </p:cNvSpPr>
          <p:nvPr>
            <p:ph type="body" sz="quarter" idx="111"/>
          </p:nvPr>
        </p:nvSpPr>
        <p:spPr/>
        <p:txBody>
          <a:bodyPr/>
          <a:lstStyle/>
          <a:p>
            <a:endParaRPr lang="nb-NO"/>
          </a:p>
        </p:txBody>
      </p:sp>
      <p:sp>
        <p:nvSpPr>
          <p:cNvPr id="301" name="Tekstplassholder 300"/>
          <p:cNvSpPr>
            <a:spLocks noGrp="1"/>
          </p:cNvSpPr>
          <p:nvPr>
            <p:ph type="body" sz="quarter" idx="113"/>
          </p:nvPr>
        </p:nvSpPr>
        <p:spPr/>
        <p:txBody>
          <a:bodyPr/>
          <a:lstStyle/>
          <a:p>
            <a:endParaRPr lang="nb-NO"/>
          </a:p>
        </p:txBody>
      </p:sp>
      <p:sp>
        <p:nvSpPr>
          <p:cNvPr id="302" name="Tekstplassholder 301"/>
          <p:cNvSpPr>
            <a:spLocks noGrp="1"/>
          </p:cNvSpPr>
          <p:nvPr>
            <p:ph type="body" sz="quarter" idx="114"/>
          </p:nvPr>
        </p:nvSpPr>
        <p:spPr/>
        <p:txBody>
          <a:bodyPr/>
          <a:lstStyle/>
          <a:p>
            <a:endParaRPr lang="nb-NO"/>
          </a:p>
        </p:txBody>
      </p:sp>
      <p:sp>
        <p:nvSpPr>
          <p:cNvPr id="303" name="Tekstplassholder 302"/>
          <p:cNvSpPr>
            <a:spLocks noGrp="1"/>
          </p:cNvSpPr>
          <p:nvPr>
            <p:ph type="body" sz="quarter" idx="115"/>
          </p:nvPr>
        </p:nvSpPr>
        <p:spPr/>
        <p:txBody>
          <a:bodyPr/>
          <a:lstStyle/>
          <a:p>
            <a:endParaRPr lang="nb-NO"/>
          </a:p>
        </p:txBody>
      </p:sp>
      <p:sp>
        <p:nvSpPr>
          <p:cNvPr id="304" name="Tekstplassholder 303"/>
          <p:cNvSpPr>
            <a:spLocks noGrp="1"/>
          </p:cNvSpPr>
          <p:nvPr>
            <p:ph type="body" sz="quarter" idx="116"/>
          </p:nvPr>
        </p:nvSpPr>
        <p:spPr/>
        <p:txBody>
          <a:bodyPr/>
          <a:lstStyle/>
          <a:p>
            <a:endParaRPr lang="nb-NO"/>
          </a:p>
        </p:txBody>
      </p:sp>
      <p:sp>
        <p:nvSpPr>
          <p:cNvPr id="305" name="Tekstplassholder 304"/>
          <p:cNvSpPr>
            <a:spLocks noGrp="1"/>
          </p:cNvSpPr>
          <p:nvPr>
            <p:ph type="body" sz="quarter" idx="117"/>
          </p:nvPr>
        </p:nvSpPr>
        <p:spPr/>
        <p:txBody>
          <a:bodyPr/>
          <a:lstStyle/>
          <a:p>
            <a:endParaRPr lang="nb-NO"/>
          </a:p>
        </p:txBody>
      </p:sp>
      <p:sp>
        <p:nvSpPr>
          <p:cNvPr id="306" name="Tekstplassholder 305"/>
          <p:cNvSpPr>
            <a:spLocks noGrp="1"/>
          </p:cNvSpPr>
          <p:nvPr>
            <p:ph type="body" sz="quarter" idx="118"/>
          </p:nvPr>
        </p:nvSpPr>
        <p:spPr/>
        <p:txBody>
          <a:bodyPr/>
          <a:lstStyle/>
          <a:p>
            <a:endParaRPr lang="nb-NO"/>
          </a:p>
        </p:txBody>
      </p:sp>
      <p:sp>
        <p:nvSpPr>
          <p:cNvPr id="307" name="Tekstplassholder 306"/>
          <p:cNvSpPr>
            <a:spLocks noGrp="1"/>
          </p:cNvSpPr>
          <p:nvPr>
            <p:ph type="body" sz="quarter" idx="120"/>
          </p:nvPr>
        </p:nvSpPr>
        <p:spPr/>
        <p:txBody>
          <a:bodyPr/>
          <a:lstStyle/>
          <a:p>
            <a:endParaRPr lang="nb-NO"/>
          </a:p>
        </p:txBody>
      </p:sp>
      <p:sp>
        <p:nvSpPr>
          <p:cNvPr id="308" name="Tekstplassholder 307"/>
          <p:cNvSpPr>
            <a:spLocks noGrp="1"/>
          </p:cNvSpPr>
          <p:nvPr>
            <p:ph type="body" sz="quarter" idx="121"/>
          </p:nvPr>
        </p:nvSpPr>
        <p:spPr/>
        <p:txBody>
          <a:bodyPr/>
          <a:lstStyle/>
          <a:p>
            <a:endParaRPr lang="nb-NO"/>
          </a:p>
        </p:txBody>
      </p:sp>
      <p:sp>
        <p:nvSpPr>
          <p:cNvPr id="309" name="Tekstplassholder 308"/>
          <p:cNvSpPr>
            <a:spLocks noGrp="1"/>
          </p:cNvSpPr>
          <p:nvPr>
            <p:ph type="body" sz="quarter" idx="122"/>
          </p:nvPr>
        </p:nvSpPr>
        <p:spPr/>
        <p:txBody>
          <a:bodyPr/>
          <a:lstStyle/>
          <a:p>
            <a:endParaRPr lang="nb-NO"/>
          </a:p>
        </p:txBody>
      </p:sp>
      <p:sp>
        <p:nvSpPr>
          <p:cNvPr id="310" name="Tekstplassholder 309"/>
          <p:cNvSpPr>
            <a:spLocks noGrp="1"/>
          </p:cNvSpPr>
          <p:nvPr>
            <p:ph type="body" sz="quarter" idx="123"/>
          </p:nvPr>
        </p:nvSpPr>
        <p:spPr/>
        <p:txBody>
          <a:bodyPr/>
          <a:lstStyle/>
          <a:p>
            <a:endParaRPr lang="nb-NO"/>
          </a:p>
        </p:txBody>
      </p:sp>
      <p:sp>
        <p:nvSpPr>
          <p:cNvPr id="311" name="Tekstplassholder 310"/>
          <p:cNvSpPr>
            <a:spLocks noGrp="1"/>
          </p:cNvSpPr>
          <p:nvPr>
            <p:ph type="body" sz="quarter" idx="124"/>
          </p:nvPr>
        </p:nvSpPr>
        <p:spPr/>
        <p:txBody>
          <a:bodyPr/>
          <a:lstStyle/>
          <a:p>
            <a:endParaRPr lang="nb-NO"/>
          </a:p>
        </p:txBody>
      </p:sp>
      <p:sp>
        <p:nvSpPr>
          <p:cNvPr id="312" name="Tekstplassholder 311"/>
          <p:cNvSpPr>
            <a:spLocks noGrp="1"/>
          </p:cNvSpPr>
          <p:nvPr>
            <p:ph type="body" sz="quarter" idx="125"/>
          </p:nvPr>
        </p:nvSpPr>
        <p:spPr/>
        <p:txBody>
          <a:bodyPr/>
          <a:lstStyle/>
          <a:p>
            <a:endParaRPr lang="nb-NO"/>
          </a:p>
        </p:txBody>
      </p:sp>
      <p:sp>
        <p:nvSpPr>
          <p:cNvPr id="313" name="Tekstplassholder 312"/>
          <p:cNvSpPr>
            <a:spLocks noGrp="1"/>
          </p:cNvSpPr>
          <p:nvPr>
            <p:ph type="body" sz="quarter" idx="127"/>
          </p:nvPr>
        </p:nvSpPr>
        <p:spPr/>
        <p:txBody>
          <a:bodyPr/>
          <a:lstStyle/>
          <a:p>
            <a:endParaRPr lang="nb-NO"/>
          </a:p>
        </p:txBody>
      </p:sp>
      <p:sp>
        <p:nvSpPr>
          <p:cNvPr id="314" name="Tekstplassholder 313"/>
          <p:cNvSpPr>
            <a:spLocks noGrp="1"/>
          </p:cNvSpPr>
          <p:nvPr>
            <p:ph type="body" sz="quarter" idx="128"/>
          </p:nvPr>
        </p:nvSpPr>
        <p:spPr/>
        <p:txBody>
          <a:bodyPr/>
          <a:lstStyle/>
          <a:p>
            <a:endParaRPr lang="nb-NO"/>
          </a:p>
        </p:txBody>
      </p:sp>
      <p:sp>
        <p:nvSpPr>
          <p:cNvPr id="315" name="Tekstplassholder 314"/>
          <p:cNvSpPr>
            <a:spLocks noGrp="1"/>
          </p:cNvSpPr>
          <p:nvPr>
            <p:ph type="body" sz="quarter" idx="129"/>
          </p:nvPr>
        </p:nvSpPr>
        <p:spPr/>
        <p:txBody>
          <a:bodyPr/>
          <a:lstStyle/>
          <a:p>
            <a:endParaRPr lang="nb-NO"/>
          </a:p>
        </p:txBody>
      </p:sp>
      <p:sp>
        <p:nvSpPr>
          <p:cNvPr id="316" name="Tekstplassholder 315"/>
          <p:cNvSpPr>
            <a:spLocks noGrp="1"/>
          </p:cNvSpPr>
          <p:nvPr>
            <p:ph type="body" sz="quarter" idx="130"/>
          </p:nvPr>
        </p:nvSpPr>
        <p:spPr/>
        <p:txBody>
          <a:bodyPr/>
          <a:lstStyle/>
          <a:p>
            <a:endParaRPr lang="nb-NO"/>
          </a:p>
        </p:txBody>
      </p:sp>
      <p:sp>
        <p:nvSpPr>
          <p:cNvPr id="317" name="Tekstplassholder 316"/>
          <p:cNvSpPr>
            <a:spLocks noGrp="1"/>
          </p:cNvSpPr>
          <p:nvPr>
            <p:ph type="body" sz="quarter" idx="131"/>
          </p:nvPr>
        </p:nvSpPr>
        <p:spPr/>
        <p:txBody>
          <a:bodyPr/>
          <a:lstStyle/>
          <a:p>
            <a:endParaRPr lang="nb-NO"/>
          </a:p>
        </p:txBody>
      </p:sp>
      <p:sp>
        <p:nvSpPr>
          <p:cNvPr id="318" name="Tekstplassholder 317"/>
          <p:cNvSpPr>
            <a:spLocks noGrp="1"/>
          </p:cNvSpPr>
          <p:nvPr>
            <p:ph type="body" sz="quarter" idx="132"/>
          </p:nvPr>
        </p:nvSpPr>
        <p:spPr/>
        <p:txBody>
          <a:bodyPr/>
          <a:lstStyle/>
          <a:p>
            <a:endParaRPr lang="nb-NO"/>
          </a:p>
        </p:txBody>
      </p:sp>
      <p:sp>
        <p:nvSpPr>
          <p:cNvPr id="319" name="Tekstplassholder 318"/>
          <p:cNvSpPr>
            <a:spLocks noGrp="1"/>
          </p:cNvSpPr>
          <p:nvPr>
            <p:ph type="body" sz="quarter" idx="134"/>
          </p:nvPr>
        </p:nvSpPr>
        <p:spPr/>
        <p:txBody>
          <a:bodyPr/>
          <a:lstStyle/>
          <a:p>
            <a:endParaRPr lang="nb-NO"/>
          </a:p>
        </p:txBody>
      </p:sp>
      <p:sp>
        <p:nvSpPr>
          <p:cNvPr id="320" name="Tekstplassholder 319"/>
          <p:cNvSpPr>
            <a:spLocks noGrp="1"/>
          </p:cNvSpPr>
          <p:nvPr>
            <p:ph type="body" sz="quarter" idx="135"/>
          </p:nvPr>
        </p:nvSpPr>
        <p:spPr/>
        <p:txBody>
          <a:bodyPr/>
          <a:lstStyle/>
          <a:p>
            <a:endParaRPr lang="nb-NO"/>
          </a:p>
        </p:txBody>
      </p:sp>
      <p:sp>
        <p:nvSpPr>
          <p:cNvPr id="321" name="Tekstplassholder 320"/>
          <p:cNvSpPr>
            <a:spLocks noGrp="1"/>
          </p:cNvSpPr>
          <p:nvPr>
            <p:ph type="body" sz="quarter" idx="136"/>
          </p:nvPr>
        </p:nvSpPr>
        <p:spPr/>
        <p:txBody>
          <a:bodyPr/>
          <a:lstStyle/>
          <a:p>
            <a:endParaRPr lang="nb-NO"/>
          </a:p>
        </p:txBody>
      </p:sp>
      <p:sp>
        <p:nvSpPr>
          <p:cNvPr id="322" name="Tekstplassholder 321"/>
          <p:cNvSpPr>
            <a:spLocks noGrp="1"/>
          </p:cNvSpPr>
          <p:nvPr>
            <p:ph type="body" sz="quarter" idx="137"/>
          </p:nvPr>
        </p:nvSpPr>
        <p:spPr/>
        <p:txBody>
          <a:bodyPr/>
          <a:lstStyle/>
          <a:p>
            <a:endParaRPr lang="nb-NO"/>
          </a:p>
        </p:txBody>
      </p:sp>
      <p:sp>
        <p:nvSpPr>
          <p:cNvPr id="323" name="Tekstplassholder 322"/>
          <p:cNvSpPr>
            <a:spLocks noGrp="1"/>
          </p:cNvSpPr>
          <p:nvPr>
            <p:ph type="body" sz="quarter" idx="138"/>
          </p:nvPr>
        </p:nvSpPr>
        <p:spPr/>
        <p:txBody>
          <a:bodyPr/>
          <a:lstStyle/>
          <a:p>
            <a:endParaRPr lang="nb-NO"/>
          </a:p>
        </p:txBody>
      </p:sp>
      <p:sp>
        <p:nvSpPr>
          <p:cNvPr id="324" name="Tekstplassholder 323"/>
          <p:cNvSpPr>
            <a:spLocks noGrp="1"/>
          </p:cNvSpPr>
          <p:nvPr>
            <p:ph type="body" sz="quarter" idx="139"/>
          </p:nvPr>
        </p:nvSpPr>
        <p:spPr/>
        <p:txBody>
          <a:bodyPr/>
          <a:lstStyle/>
          <a:p>
            <a:endParaRPr lang="nb-NO"/>
          </a:p>
        </p:txBody>
      </p:sp>
      <p:sp>
        <p:nvSpPr>
          <p:cNvPr id="325" name="Tekstplassholder 324"/>
          <p:cNvSpPr>
            <a:spLocks noGrp="1"/>
          </p:cNvSpPr>
          <p:nvPr>
            <p:ph type="body" sz="quarter" idx="141"/>
          </p:nvPr>
        </p:nvSpPr>
        <p:spPr/>
        <p:txBody>
          <a:bodyPr/>
          <a:lstStyle/>
          <a:p>
            <a:endParaRPr lang="nb-NO"/>
          </a:p>
        </p:txBody>
      </p:sp>
      <p:sp>
        <p:nvSpPr>
          <p:cNvPr id="326" name="Tekstplassholder 325"/>
          <p:cNvSpPr>
            <a:spLocks noGrp="1"/>
          </p:cNvSpPr>
          <p:nvPr>
            <p:ph type="body" sz="quarter" idx="142"/>
          </p:nvPr>
        </p:nvSpPr>
        <p:spPr/>
        <p:txBody>
          <a:bodyPr/>
          <a:lstStyle/>
          <a:p>
            <a:endParaRPr lang="nb-NO"/>
          </a:p>
        </p:txBody>
      </p:sp>
      <p:sp>
        <p:nvSpPr>
          <p:cNvPr id="327" name="Tekstplassholder 326"/>
          <p:cNvSpPr>
            <a:spLocks noGrp="1"/>
          </p:cNvSpPr>
          <p:nvPr>
            <p:ph type="body" sz="quarter" idx="143"/>
          </p:nvPr>
        </p:nvSpPr>
        <p:spPr/>
        <p:txBody>
          <a:bodyPr/>
          <a:lstStyle/>
          <a:p>
            <a:endParaRPr lang="nb-NO"/>
          </a:p>
        </p:txBody>
      </p:sp>
      <p:sp>
        <p:nvSpPr>
          <p:cNvPr id="328" name="Tekstplassholder 327"/>
          <p:cNvSpPr>
            <a:spLocks noGrp="1"/>
          </p:cNvSpPr>
          <p:nvPr>
            <p:ph type="body" sz="quarter" idx="144"/>
          </p:nvPr>
        </p:nvSpPr>
        <p:spPr/>
        <p:txBody>
          <a:bodyPr/>
          <a:lstStyle/>
          <a:p>
            <a:endParaRPr lang="nb-NO"/>
          </a:p>
        </p:txBody>
      </p:sp>
      <p:sp>
        <p:nvSpPr>
          <p:cNvPr id="329" name="Tekstplassholder 328"/>
          <p:cNvSpPr>
            <a:spLocks noGrp="1"/>
          </p:cNvSpPr>
          <p:nvPr>
            <p:ph type="body" sz="quarter" idx="145"/>
          </p:nvPr>
        </p:nvSpPr>
        <p:spPr/>
        <p:txBody>
          <a:bodyPr/>
          <a:lstStyle/>
          <a:p>
            <a:endParaRPr lang="nb-NO"/>
          </a:p>
        </p:txBody>
      </p:sp>
      <p:sp>
        <p:nvSpPr>
          <p:cNvPr id="330" name="Tekstplassholder 329"/>
          <p:cNvSpPr>
            <a:spLocks noGrp="1"/>
          </p:cNvSpPr>
          <p:nvPr>
            <p:ph type="body" sz="quarter" idx="146"/>
          </p:nvPr>
        </p:nvSpPr>
        <p:spPr/>
        <p:txBody>
          <a:bodyPr/>
          <a:lstStyle/>
          <a:p>
            <a:endParaRPr lang="nb-NO"/>
          </a:p>
        </p:txBody>
      </p:sp>
      <p:pic>
        <p:nvPicPr>
          <p:cNvPr id="9" name="Bilde 8"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617622"/>
            <a:ext cx="601034" cy="252000"/>
          </a:xfrm>
          <a:prstGeom prst="rect">
            <a:avLst/>
          </a:prstGeom>
        </p:spPr>
      </p:pic>
      <p:pic>
        <p:nvPicPr>
          <p:cNvPr id="80" name="Bilde 79"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617622"/>
            <a:ext cx="601034" cy="252000"/>
          </a:xfrm>
          <a:prstGeom prst="rect">
            <a:avLst/>
          </a:prstGeom>
        </p:spPr>
      </p:pic>
      <p:pic>
        <p:nvPicPr>
          <p:cNvPr id="81" name="Bilde 80"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2450592"/>
            <a:ext cx="601034" cy="252000"/>
          </a:xfrm>
          <a:prstGeom prst="rect">
            <a:avLst/>
          </a:prstGeom>
        </p:spPr>
      </p:pic>
      <p:pic>
        <p:nvPicPr>
          <p:cNvPr id="82" name="Bilde 81"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2450592"/>
            <a:ext cx="601034" cy="252000"/>
          </a:xfrm>
          <a:prstGeom prst="rect">
            <a:avLst/>
          </a:prstGeom>
        </p:spPr>
      </p:pic>
      <p:pic>
        <p:nvPicPr>
          <p:cNvPr id="83" name="Bilde 82"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4279392"/>
            <a:ext cx="601034" cy="252000"/>
          </a:xfrm>
          <a:prstGeom prst="rect">
            <a:avLst/>
          </a:prstGeom>
        </p:spPr>
      </p:pic>
      <p:pic>
        <p:nvPicPr>
          <p:cNvPr id="84" name="Bilde 83"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4279392"/>
            <a:ext cx="601034" cy="252000"/>
          </a:xfrm>
          <a:prstGeom prst="rect">
            <a:avLst/>
          </a:prstGeom>
        </p:spPr>
      </p:pic>
      <p:pic>
        <p:nvPicPr>
          <p:cNvPr id="85" name="Bilde 84"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6108192"/>
            <a:ext cx="601034" cy="252000"/>
          </a:xfrm>
          <a:prstGeom prst="rect">
            <a:avLst/>
          </a:prstGeom>
        </p:spPr>
      </p:pic>
      <p:pic>
        <p:nvPicPr>
          <p:cNvPr id="86" name="Bilde 85"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6108192"/>
            <a:ext cx="601034" cy="252000"/>
          </a:xfrm>
          <a:prstGeom prst="rect">
            <a:avLst/>
          </a:prstGeom>
        </p:spPr>
      </p:pic>
      <p:pic>
        <p:nvPicPr>
          <p:cNvPr id="87" name="Bilde 86"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7936992"/>
            <a:ext cx="601034" cy="252000"/>
          </a:xfrm>
          <a:prstGeom prst="rect">
            <a:avLst/>
          </a:prstGeom>
        </p:spPr>
      </p:pic>
      <p:pic>
        <p:nvPicPr>
          <p:cNvPr id="88" name="Bilde 87" descr="Logo" title="Eksempelbilde"/>
          <p:cNvPicPr preferRelativeResize="0">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7936992"/>
            <a:ext cx="601034" cy="252000"/>
          </a:xfrm>
          <a:prstGeom prst="rect">
            <a:avLst/>
          </a:prstGeom>
        </p:spPr>
      </p:pic>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tkort med logoinitialer i store bokstaver">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verdien angir antallet lagringer eller endringer. Programmet må oppdatere denne verdien etter hver endring.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DB07F7-0BBC-4F82-811A-11EDF548596E}">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615FD88A-5547-42CF-9785-BBD2018BAF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6ADB130-980F-477F-9EBE-BFD4DEE449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102</Words>
  <Application>Microsoft Office PowerPoint</Application>
  <PresentationFormat>Egendefinert</PresentationFormat>
  <Paragraphs>10</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Cambria</vt:lpstr>
      <vt:lpstr>Visittkort med logoinitialer i store bokstaver</vt:lpstr>
      <vt:lpstr>PowerPoint-presentasjon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2011-06-28T20:16:38Z</dcterms:created>
  <dcterms:modified xsi:type="dcterms:W3CDTF">2014-01-24T12:49:03Z</dcterms:modified>
</cp:coreProperties>
</file>