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0" r:id="rId5"/>
    <p:sldId id="259"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5324" autoAdjust="0"/>
  </p:normalViewPr>
  <p:slideViewPr>
    <p:cSldViewPr snapToGrid="0">
      <p:cViewPr varScale="1">
        <p:scale>
          <a:sx n="82" d="100"/>
          <a:sy n="82" d="100"/>
        </p:scale>
        <p:origin x="1440" y="78"/>
      </p:cViewPr>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opptekstplasshold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nb-NO" sz="1200"/>
            </a:lvl1pPr>
          </a:lstStyle>
          <a:p>
            <a:endParaRPr lang="nb-NO"/>
          </a:p>
        </p:txBody>
      </p:sp>
      <p:sp>
        <p:nvSpPr>
          <p:cNvPr id="3" name="Datoplass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nb-NO" sz="1200"/>
            </a:lvl1pPr>
          </a:lstStyle>
          <a:p>
            <a:fld id="{38D6FE3C-34D8-4B4B-9273-D907B0A3B964}" type="datetimeFigureOut">
              <a:rPr lang="nb-NO"/>
              <a:t>24.01.2014</a:t>
            </a:fld>
            <a:endParaRPr lang="nb-NO"/>
          </a:p>
        </p:txBody>
      </p:sp>
      <p:sp>
        <p:nvSpPr>
          <p:cNvPr id="4" name="Bunntekstplass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nb-NO" sz="1200"/>
            </a:lvl1pPr>
          </a:lstStyle>
          <a:p>
            <a:endParaRPr lang="nb-NO"/>
          </a:p>
        </p:txBody>
      </p:sp>
      <p:sp>
        <p:nvSpPr>
          <p:cNvPr id="5" name="Plassholder for lysbil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nb-NO" sz="1200"/>
            </a:lvl1pPr>
          </a:lstStyle>
          <a:p>
            <a:fld id="{E169A89D-734B-4FAD-B6E7-2B864E72E489}" type="slidenum">
              <a:rPr lang="nb-NO"/>
              <a:t>‹#›</a:t>
            </a:fld>
            <a:endParaRPr lang="nb-NO"/>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opptekstplasshold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nb-NO" sz="1200"/>
            </a:lvl1pPr>
          </a:lstStyle>
          <a:p>
            <a:endParaRPr lang="nb-NO"/>
          </a:p>
        </p:txBody>
      </p:sp>
      <p:sp>
        <p:nvSpPr>
          <p:cNvPr id="3" name="Datoplassholder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nb-NO" sz="1200"/>
            </a:lvl1pPr>
          </a:lstStyle>
          <a:p>
            <a:fld id="{1D0FF5F4-5691-49AF-9E16-FB22826F7264}" type="datetimeFigureOut">
              <a:t>24.01.2014</a:t>
            </a:fld>
            <a:endParaRPr lang="nb-NO"/>
          </a:p>
        </p:txBody>
      </p:sp>
      <p:sp>
        <p:nvSpPr>
          <p:cNvPr id="4" name="Lysbildeplass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atplass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Bunntekstplass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nb-NO"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nb-NO" sz="1200"/>
            </a:lvl1pPr>
          </a:lstStyle>
          <a:p>
            <a:fld id="{952A89D7-7603-4ECB-ADF6-F6CF2BE4F401}" type="slidenum">
              <a:t>‹#›</a:t>
            </a:fld>
            <a:endParaRPr lang="nb-NO"/>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nb-NO" sz="1200" kern="1200">
        <a:solidFill>
          <a:schemeClr val="tx1"/>
        </a:solidFill>
        <a:latin typeface="+mn-lt"/>
        <a:ea typeface="+mn-ea"/>
        <a:cs typeface="+mn-cs"/>
      </a:defRPr>
    </a:lvl1pPr>
    <a:lvl2pPr marL="457200" algn="l" defTabSz="914400" rtl="0" eaLnBrk="1" latinLnBrk="0" hangingPunct="1">
      <a:defRPr lang="nb-NO" sz="1200" kern="1200">
        <a:solidFill>
          <a:schemeClr val="tx1"/>
        </a:solidFill>
        <a:latin typeface="+mn-lt"/>
        <a:ea typeface="+mn-ea"/>
        <a:cs typeface="+mn-cs"/>
      </a:defRPr>
    </a:lvl2pPr>
    <a:lvl3pPr marL="914400" algn="l" defTabSz="914400" rtl="0" eaLnBrk="1" latinLnBrk="0" hangingPunct="1">
      <a:defRPr lang="nb-NO" sz="1200" kern="1200">
        <a:solidFill>
          <a:schemeClr val="tx1"/>
        </a:solidFill>
        <a:latin typeface="+mn-lt"/>
        <a:ea typeface="+mn-ea"/>
        <a:cs typeface="+mn-cs"/>
      </a:defRPr>
    </a:lvl3pPr>
    <a:lvl4pPr marL="1371600" algn="l" defTabSz="914400" rtl="0" eaLnBrk="1" latinLnBrk="0" hangingPunct="1">
      <a:defRPr lang="nb-NO" sz="1200" kern="1200">
        <a:solidFill>
          <a:schemeClr val="tx1"/>
        </a:solidFill>
        <a:latin typeface="+mn-lt"/>
        <a:ea typeface="+mn-ea"/>
        <a:cs typeface="+mn-cs"/>
      </a:defRPr>
    </a:lvl4pPr>
    <a:lvl5pPr marL="1828800" algn="l" defTabSz="914400" rtl="0" eaLnBrk="1" latinLnBrk="0" hangingPunct="1">
      <a:defRPr lang="nb-NO" sz="1200" kern="1200">
        <a:solidFill>
          <a:schemeClr val="tx1"/>
        </a:solidFill>
        <a:latin typeface="+mn-lt"/>
        <a:ea typeface="+mn-ea"/>
        <a:cs typeface="+mn-cs"/>
      </a:defRPr>
    </a:lvl5pPr>
    <a:lvl6pPr marL="2286000" algn="l" defTabSz="914400" rtl="0" eaLnBrk="1" latinLnBrk="0" hangingPunct="1">
      <a:defRPr lang="nb-NO" sz="1200" kern="1200">
        <a:solidFill>
          <a:schemeClr val="tx1"/>
        </a:solidFill>
        <a:latin typeface="+mn-lt"/>
        <a:ea typeface="+mn-ea"/>
        <a:cs typeface="+mn-cs"/>
      </a:defRPr>
    </a:lvl6pPr>
    <a:lvl7pPr marL="2743200" algn="l" defTabSz="914400" rtl="0" eaLnBrk="1" latinLnBrk="0" hangingPunct="1">
      <a:defRPr lang="nb-NO" sz="1200" kern="1200">
        <a:solidFill>
          <a:schemeClr val="tx1"/>
        </a:solidFill>
        <a:latin typeface="+mn-lt"/>
        <a:ea typeface="+mn-ea"/>
        <a:cs typeface="+mn-cs"/>
      </a:defRPr>
    </a:lvl7pPr>
    <a:lvl8pPr marL="3200400" algn="l" defTabSz="914400" rtl="0" eaLnBrk="1" latinLnBrk="0" hangingPunct="1">
      <a:defRPr lang="nb-NO" sz="1200" kern="1200">
        <a:solidFill>
          <a:schemeClr val="tx1"/>
        </a:solidFill>
        <a:latin typeface="+mn-lt"/>
        <a:ea typeface="+mn-ea"/>
        <a:cs typeface="+mn-cs"/>
      </a:defRPr>
    </a:lvl8pPr>
    <a:lvl9pPr marL="3657600" algn="l" defTabSz="914400" rtl="0" eaLnBrk="1" latinLnBrk="0" hangingPunct="1">
      <a:defRPr lang="nb-NO"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atplassholder 2"/>
          <p:cNvSpPr>
            <a:spLocks noGrp="1"/>
          </p:cNvSpPr>
          <p:nvPr>
            <p:ph type="body" idx="1"/>
          </p:nvPr>
        </p:nvSpPr>
        <p:spPr/>
        <p:txBody>
          <a:bodyPr/>
          <a:lstStyle/>
          <a:p>
            <a:r>
              <a:rPr lang="nb-NO" dirty="0" smtClean="0"/>
              <a:t>Hvis du vil endre denne brosjyren, erstatter du eksempelinnholdet med ditt eget. Hvis du heller vil starte med blanke ark, trykker du Nytt lysbilde-knappen på Hjem-fanen for å sette inn en ny side. </a:t>
            </a:r>
            <a:r>
              <a:rPr lang="nb-NO" dirty="0"/>
              <a:t>Nå kan du legge til egen tekst og bilder i de tomme plassholderne. Hvis du vil bytte ut logoen med din egen, velger du bildet Erstatt med LOGO og velger Endre bilde på Format-fanen under Bildeverktøy.</a:t>
            </a:r>
          </a:p>
          <a:p>
            <a:endParaRPr lang="nb-NO" dirty="0" smtClean="0"/>
          </a:p>
          <a:p>
            <a:r>
              <a:rPr lang="nb-NO" dirty="0" smtClean="0"/>
              <a:t>Og </a:t>
            </a:r>
            <a:r>
              <a:rPr lang="nb-NO" dirty="0"/>
              <a:t>har du lagt merke til at vi har laget foldemerker for deg? De er så vidt synlige, men hvis du ikke vil at de skal vises på brosjyren, kan du slette dem før du skriver ut.</a:t>
            </a:r>
          </a:p>
        </p:txBody>
      </p:sp>
      <p:sp>
        <p:nvSpPr>
          <p:cNvPr id="4" name="Plassholder for lysbildenummer 3"/>
          <p:cNvSpPr>
            <a:spLocks noGrp="1"/>
          </p:cNvSpPr>
          <p:nvPr>
            <p:ph type="sldNum" sz="quarter" idx="10"/>
          </p:nvPr>
        </p:nvSpPr>
        <p:spPr/>
        <p:txBody>
          <a:bodyPr/>
          <a:lstStyle/>
          <a:p>
            <a:fld id="{952A89D7-7603-4ECB-ADF6-F6CF2BE4F401}" type="slidenum">
              <a:rPr lang="nb-NO" smtClean="0"/>
              <a:pPr/>
              <a:t>1</a:t>
            </a:fld>
            <a:endParaRPr lang="nb-NO"/>
          </a:p>
        </p:txBody>
      </p:sp>
      <p:sp>
        <p:nvSpPr>
          <p:cNvPr id="7" name="Lysbildeplassholder 6"/>
          <p:cNvSpPr>
            <a:spLocks noGrp="1" noRot="1" noChangeAspect="1"/>
          </p:cNvSpPr>
          <p:nvPr>
            <p:ph type="sldImg"/>
          </p:nvPr>
        </p:nvSpPr>
        <p:spPr/>
      </p:sp>
    </p:spTree>
    <p:extLst>
      <p:ext uri="{BB962C8B-B14F-4D97-AF65-F5344CB8AC3E}">
        <p14:creationId xmlns:p14="http://schemas.microsoft.com/office/powerpoint/2010/main" val="820910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atplassholder 2"/>
          <p:cNvSpPr>
            <a:spLocks noGrp="1"/>
          </p:cNvSpPr>
          <p:nvPr>
            <p:ph type="body" idx="1"/>
          </p:nvPr>
        </p:nvSpPr>
        <p:spPr/>
        <p:txBody>
          <a:bodyPr/>
          <a:lstStyle/>
          <a:p>
            <a:r>
              <a:rPr lang="nb-NO" dirty="0"/>
              <a:t>Hvis du vil endre denne brosjyren, erstatter du eksempelinnholdet med ditt eget. Hvis du heller vil starte med blanke ark, trykker du Nytt lysbilde-knappen på Hjem-fanen for å sette inn en ny side. Nå kan du legge til egen tekst og bilder i de tomme plassholderne. Hvis du vil bytte ut logoen med din egen, velger du bildet Erstatt med LOGO og velger Endre bilde på Format-fanen under Bildeverktøy.</a:t>
            </a:r>
          </a:p>
          <a:p>
            <a:endParaRPr lang="nb-NO" dirty="0" smtClean="0"/>
          </a:p>
          <a:p>
            <a:r>
              <a:rPr lang="nb-NO" dirty="0"/>
              <a:t>Og har du lagt merke til at vi har laget foldemerker for deg? De er så vidt synlige, men hvis du ikke vil at de skal vises på brosjyren, kan du slette dem før du skriver ut.</a:t>
            </a:r>
          </a:p>
        </p:txBody>
      </p:sp>
      <p:sp>
        <p:nvSpPr>
          <p:cNvPr id="4" name="Plassholder for lysbildenummer 3"/>
          <p:cNvSpPr>
            <a:spLocks noGrp="1"/>
          </p:cNvSpPr>
          <p:nvPr>
            <p:ph type="sldNum" sz="quarter" idx="10"/>
          </p:nvPr>
        </p:nvSpPr>
        <p:spPr/>
        <p:txBody>
          <a:bodyPr/>
          <a:lstStyle/>
          <a:p>
            <a:fld id="{952A89D7-7603-4ECB-ADF6-F6CF2BE4F401}" type="slidenum">
              <a:rPr lang="nb-NO" smtClean="0"/>
              <a:pPr/>
              <a:t>2</a:t>
            </a:fld>
            <a:endParaRPr lang="nb-NO"/>
          </a:p>
        </p:txBody>
      </p:sp>
      <p:sp>
        <p:nvSpPr>
          <p:cNvPr id="7" name="Lysbildeplassholder 6"/>
          <p:cNvSpPr>
            <a:spLocks noGrp="1" noRot="1" noChangeAspect="1"/>
          </p:cNvSpPr>
          <p:nvPr>
            <p:ph type="sldImg"/>
          </p:nvPr>
        </p:nvSpPr>
        <p:spPr/>
      </p:sp>
    </p:spTree>
    <p:extLst>
      <p:ext uri="{BB962C8B-B14F-4D97-AF65-F5344CB8AC3E}">
        <p14:creationId xmlns:p14="http://schemas.microsoft.com/office/powerpoint/2010/main" val="1750841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sp>
        <p:nvSpPr>
          <p:cNvPr id="11" name="Rektangel 10"/>
          <p:cNvSpPr/>
          <p:nvPr userDrawn="1"/>
        </p:nvSpPr>
        <p:spPr>
          <a:xfrm>
            <a:off x="442027" y="3040910"/>
            <a:ext cx="2424223" cy="9966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nb-NO"/>
          </a:p>
        </p:txBody>
      </p:sp>
      <p:sp>
        <p:nvSpPr>
          <p:cNvPr id="23" name="Tekstplassholder 21"/>
          <p:cNvSpPr>
            <a:spLocks noGrp="1"/>
          </p:cNvSpPr>
          <p:nvPr>
            <p:ph type="body" sz="quarter" idx="14" hasCustomPrompt="1"/>
          </p:nvPr>
        </p:nvSpPr>
        <p:spPr>
          <a:xfrm rot="16200000">
            <a:off x="2282453" y="5905510"/>
            <a:ext cx="2471737" cy="347642"/>
          </a:xfrm>
        </p:spPr>
        <p:txBody>
          <a:bodyPr lIns="0" tIns="0" rIns="0" bIns="0" anchor="b">
            <a:noAutofit/>
          </a:bodyPr>
          <a:lstStyle>
            <a:lvl1pPr marL="0" indent="0" algn="l" latinLnBrk="0">
              <a:lnSpc>
                <a:spcPct val="85000"/>
              </a:lnSpc>
              <a:spcBef>
                <a:spcPts val="0"/>
              </a:spcBef>
              <a:buNone/>
              <a:defRPr lang="nb-NO" sz="900">
                <a:solidFill>
                  <a:schemeClr val="accent1"/>
                </a:solidFill>
                <a:latin typeface="+mj-lt"/>
              </a:defRPr>
            </a:lvl1pPr>
            <a:lvl2pPr marL="0" indent="0" latinLnBrk="0">
              <a:spcBef>
                <a:spcPts val="0"/>
              </a:spcBef>
              <a:buNone/>
              <a:defRPr lang="nb-NO" sz="3600"/>
            </a:lvl2pPr>
            <a:lvl3pPr marL="0" indent="0" latinLnBrk="0">
              <a:spcBef>
                <a:spcPts val="0"/>
              </a:spcBef>
              <a:buNone/>
              <a:defRPr lang="nb-NO" sz="3600"/>
            </a:lvl3pPr>
            <a:lvl4pPr marL="0" indent="0" latinLnBrk="0">
              <a:spcBef>
                <a:spcPts val="0"/>
              </a:spcBef>
              <a:buNone/>
              <a:defRPr lang="nb-NO" sz="3600"/>
            </a:lvl4pPr>
            <a:lvl5pPr marL="0" indent="0" latinLnBrk="0">
              <a:spcBef>
                <a:spcPts val="0"/>
              </a:spcBef>
              <a:buNone/>
              <a:defRPr lang="nb-NO" sz="3600"/>
            </a:lvl5pPr>
          </a:lstStyle>
          <a:p>
            <a:pPr lvl="0"/>
            <a:r>
              <a:rPr lang="nb-NO"/>
              <a:t>Firmanavn</a:t>
            </a:r>
          </a:p>
        </p:txBody>
      </p:sp>
      <p:sp>
        <p:nvSpPr>
          <p:cNvPr id="24" name="Tekstplassholder 21"/>
          <p:cNvSpPr>
            <a:spLocks noGrp="1"/>
          </p:cNvSpPr>
          <p:nvPr>
            <p:ph type="body" sz="quarter" idx="15" hasCustomPrompt="1"/>
          </p:nvPr>
        </p:nvSpPr>
        <p:spPr>
          <a:xfrm rot="16200000">
            <a:off x="2662318" y="5875952"/>
            <a:ext cx="2471738" cy="406757"/>
          </a:xfrm>
        </p:spPr>
        <p:txBody>
          <a:bodyPr lIns="0" tIns="0" rIns="0" bIns="0" anchor="t">
            <a:noAutofit/>
          </a:bodyPr>
          <a:lstStyle>
            <a:lvl1pPr marL="0" indent="0" algn="l" latinLnBrk="0">
              <a:lnSpc>
                <a:spcPct val="120000"/>
              </a:lnSpc>
              <a:spcBef>
                <a:spcPts val="0"/>
              </a:spcBef>
              <a:buNone/>
              <a:defRPr lang="nb-NO" sz="900">
                <a:solidFill>
                  <a:schemeClr val="accent1"/>
                </a:solidFill>
              </a:defRPr>
            </a:lvl1pPr>
            <a:lvl2pPr marL="0" indent="0" latinLnBrk="0">
              <a:spcBef>
                <a:spcPts val="0"/>
              </a:spcBef>
              <a:buNone/>
              <a:defRPr lang="nb-NO" sz="3600"/>
            </a:lvl2pPr>
            <a:lvl3pPr marL="0" indent="0" latinLnBrk="0">
              <a:spcBef>
                <a:spcPts val="0"/>
              </a:spcBef>
              <a:buNone/>
              <a:defRPr lang="nb-NO" sz="3600"/>
            </a:lvl3pPr>
            <a:lvl4pPr marL="0" indent="0" latinLnBrk="0">
              <a:spcBef>
                <a:spcPts val="0"/>
              </a:spcBef>
              <a:buNone/>
              <a:defRPr lang="nb-NO" sz="3600"/>
            </a:lvl4pPr>
            <a:lvl5pPr marL="0" indent="0" latinLnBrk="0">
              <a:spcBef>
                <a:spcPts val="0"/>
              </a:spcBef>
              <a:buNone/>
              <a:defRPr lang="nb-NO" sz="3600"/>
            </a:lvl5pPr>
          </a:lstStyle>
          <a:p>
            <a:pPr lvl="0"/>
            <a:r>
              <a:rPr lang="nb-NO"/>
              <a:t>Firmaadresse</a:t>
            </a:r>
          </a:p>
        </p:txBody>
      </p:sp>
      <p:sp>
        <p:nvSpPr>
          <p:cNvPr id="28" name="Tekstplassholder 21"/>
          <p:cNvSpPr>
            <a:spLocks noGrp="1"/>
          </p:cNvSpPr>
          <p:nvPr>
            <p:ph type="body" sz="quarter" idx="19" hasCustomPrompt="1"/>
          </p:nvPr>
        </p:nvSpPr>
        <p:spPr>
          <a:xfrm>
            <a:off x="442027" y="5422604"/>
            <a:ext cx="2424223" cy="1892596"/>
          </a:xfrm>
        </p:spPr>
        <p:txBody>
          <a:bodyPr lIns="0" tIns="0" rIns="0" bIns="0" anchor="t">
            <a:noAutofit/>
          </a:bodyPr>
          <a:lstStyle>
            <a:lvl1pPr marL="0" indent="0" algn="l" latinLnBrk="0">
              <a:lnSpc>
                <a:spcPct val="120000"/>
              </a:lnSpc>
              <a:spcBef>
                <a:spcPts val="900"/>
              </a:spcBef>
              <a:buNone/>
              <a:defRPr lang="nb-NO" sz="1000">
                <a:solidFill>
                  <a:schemeClr val="tx1"/>
                </a:solidFill>
              </a:defRPr>
            </a:lvl1pPr>
            <a:lvl2pPr marL="0" indent="0" latinLnBrk="0">
              <a:spcBef>
                <a:spcPts val="0"/>
              </a:spcBef>
              <a:buNone/>
              <a:defRPr lang="nb-NO" sz="3600"/>
            </a:lvl2pPr>
            <a:lvl3pPr marL="0" indent="0" latinLnBrk="0">
              <a:spcBef>
                <a:spcPts val="0"/>
              </a:spcBef>
              <a:buNone/>
              <a:defRPr lang="nb-NO" sz="3600"/>
            </a:lvl3pPr>
            <a:lvl4pPr marL="0" indent="0" latinLnBrk="0">
              <a:spcBef>
                <a:spcPts val="0"/>
              </a:spcBef>
              <a:buNone/>
              <a:defRPr lang="nb-NO" sz="3600"/>
            </a:lvl4pPr>
            <a:lvl5pPr marL="0" indent="0" latinLnBrk="0">
              <a:spcBef>
                <a:spcPts val="0"/>
              </a:spcBef>
              <a:buNone/>
              <a:defRPr lang="nb-NO" sz="3600"/>
            </a:lvl5pPr>
          </a:lstStyle>
          <a:p>
            <a:pPr lvl="0"/>
            <a:r>
              <a:rPr lang="nb-NO"/>
              <a:t>Klikk for å legge til tekst</a:t>
            </a:r>
          </a:p>
        </p:txBody>
      </p:sp>
      <p:sp>
        <p:nvSpPr>
          <p:cNvPr id="31" name="Tekstplassholder 21"/>
          <p:cNvSpPr>
            <a:spLocks noGrp="1"/>
          </p:cNvSpPr>
          <p:nvPr>
            <p:ph type="body" sz="quarter" idx="20" hasCustomPrompt="1"/>
          </p:nvPr>
        </p:nvSpPr>
        <p:spPr>
          <a:xfrm>
            <a:off x="442026" y="4146698"/>
            <a:ext cx="2424224" cy="1006274"/>
          </a:xfrm>
        </p:spPr>
        <p:txBody>
          <a:bodyPr lIns="0" tIns="0" rIns="0" bIns="0" anchor="b">
            <a:noAutofit/>
          </a:bodyPr>
          <a:lstStyle>
            <a:lvl1pPr marL="0" indent="0" algn="l" latinLnBrk="0">
              <a:lnSpc>
                <a:spcPct val="120000"/>
              </a:lnSpc>
              <a:spcBef>
                <a:spcPts val="0"/>
              </a:spcBef>
              <a:buNone/>
              <a:defRPr lang="nb-NO" sz="1600" b="1">
                <a:solidFill>
                  <a:schemeClr val="accent1"/>
                </a:solidFill>
                <a:latin typeface="+mj-lt"/>
              </a:defRPr>
            </a:lvl1pPr>
            <a:lvl2pPr marL="0" indent="0" latinLnBrk="0">
              <a:spcBef>
                <a:spcPts val="0"/>
              </a:spcBef>
              <a:buNone/>
              <a:defRPr lang="nb-NO" sz="3600"/>
            </a:lvl2pPr>
            <a:lvl3pPr marL="0" indent="0" latinLnBrk="0">
              <a:spcBef>
                <a:spcPts val="0"/>
              </a:spcBef>
              <a:buNone/>
              <a:defRPr lang="nb-NO" sz="3600"/>
            </a:lvl3pPr>
            <a:lvl4pPr marL="0" indent="0" latinLnBrk="0">
              <a:spcBef>
                <a:spcPts val="0"/>
              </a:spcBef>
              <a:buNone/>
              <a:defRPr lang="nb-NO" sz="3600"/>
            </a:lvl4pPr>
            <a:lvl5pPr marL="0" indent="0" latinLnBrk="0">
              <a:spcBef>
                <a:spcPts val="0"/>
              </a:spcBef>
              <a:buNone/>
              <a:defRPr lang="nb-NO" sz="3600"/>
            </a:lvl5pPr>
          </a:lstStyle>
          <a:p>
            <a:pPr lvl="0"/>
            <a:r>
              <a:rPr lang="nb-NO"/>
              <a:t>Overskriftstekst</a:t>
            </a:r>
          </a:p>
        </p:txBody>
      </p:sp>
      <p:sp>
        <p:nvSpPr>
          <p:cNvPr id="33" name="Tekstplassholder 21"/>
          <p:cNvSpPr>
            <a:spLocks noGrp="1"/>
          </p:cNvSpPr>
          <p:nvPr>
            <p:ph type="body" sz="quarter" idx="21" hasCustomPrompt="1"/>
          </p:nvPr>
        </p:nvSpPr>
        <p:spPr>
          <a:xfrm>
            <a:off x="7155180" y="1446028"/>
            <a:ext cx="2423160" cy="2308328"/>
          </a:xfrm>
        </p:spPr>
        <p:txBody>
          <a:bodyPr lIns="0" tIns="0" rIns="0" bIns="0" anchor="b">
            <a:noAutofit/>
          </a:bodyPr>
          <a:lstStyle>
            <a:lvl1pPr marL="0" indent="0" algn="l" latinLnBrk="0">
              <a:lnSpc>
                <a:spcPct val="90000"/>
              </a:lnSpc>
              <a:spcBef>
                <a:spcPts val="0"/>
              </a:spcBef>
              <a:buNone/>
              <a:defRPr lang="nb-NO" sz="3800" b="1" baseline="0">
                <a:solidFill>
                  <a:schemeClr val="accent1"/>
                </a:solidFill>
                <a:latin typeface="+mj-lt"/>
              </a:defRPr>
            </a:lvl1pPr>
            <a:lvl2pPr marL="0" indent="0" latinLnBrk="0">
              <a:spcBef>
                <a:spcPts val="0"/>
              </a:spcBef>
              <a:buNone/>
              <a:defRPr lang="nb-NO" sz="3600"/>
            </a:lvl2pPr>
            <a:lvl3pPr marL="0" indent="0" latinLnBrk="0">
              <a:spcBef>
                <a:spcPts val="0"/>
              </a:spcBef>
              <a:buNone/>
              <a:defRPr lang="nb-NO" sz="3600"/>
            </a:lvl3pPr>
            <a:lvl4pPr marL="0" indent="0" latinLnBrk="0">
              <a:spcBef>
                <a:spcPts val="0"/>
              </a:spcBef>
              <a:buNone/>
              <a:defRPr lang="nb-NO" sz="3600"/>
            </a:lvl4pPr>
            <a:lvl5pPr marL="0" indent="0" latinLnBrk="0">
              <a:spcBef>
                <a:spcPts val="0"/>
              </a:spcBef>
              <a:buNone/>
              <a:defRPr lang="nb-NO" sz="3600"/>
            </a:lvl5pPr>
          </a:lstStyle>
          <a:p>
            <a:pPr lvl="0"/>
            <a:r>
              <a:rPr lang="nb-NO"/>
              <a:t>Overskriftstekst</a:t>
            </a:r>
          </a:p>
        </p:txBody>
      </p:sp>
      <p:sp>
        <p:nvSpPr>
          <p:cNvPr id="34" name="Tekstplassholder 21"/>
          <p:cNvSpPr>
            <a:spLocks noGrp="1"/>
          </p:cNvSpPr>
          <p:nvPr>
            <p:ph type="body" sz="quarter" idx="22" hasCustomPrompt="1"/>
          </p:nvPr>
        </p:nvSpPr>
        <p:spPr>
          <a:xfrm>
            <a:off x="7155180" y="3997842"/>
            <a:ext cx="2423160" cy="616688"/>
          </a:xfrm>
        </p:spPr>
        <p:txBody>
          <a:bodyPr lIns="0" tIns="0" rIns="0" bIns="0" anchor="t">
            <a:noAutofit/>
          </a:bodyPr>
          <a:lstStyle>
            <a:lvl1pPr marL="0" indent="0" algn="l" latinLnBrk="0">
              <a:lnSpc>
                <a:spcPct val="100000"/>
              </a:lnSpc>
              <a:spcBef>
                <a:spcPts val="0"/>
              </a:spcBef>
              <a:buNone/>
              <a:defRPr lang="nb-NO" sz="1800" b="1">
                <a:solidFill>
                  <a:schemeClr val="tx1"/>
                </a:solidFill>
              </a:defRPr>
            </a:lvl1pPr>
            <a:lvl2pPr marL="0" indent="0" latinLnBrk="0">
              <a:spcBef>
                <a:spcPts val="0"/>
              </a:spcBef>
              <a:buNone/>
              <a:defRPr lang="nb-NO" sz="3600"/>
            </a:lvl2pPr>
            <a:lvl3pPr marL="0" indent="0" latinLnBrk="0">
              <a:spcBef>
                <a:spcPts val="0"/>
              </a:spcBef>
              <a:buNone/>
              <a:defRPr lang="nb-NO" sz="3600"/>
            </a:lvl3pPr>
            <a:lvl4pPr marL="0" indent="0" latinLnBrk="0">
              <a:spcBef>
                <a:spcPts val="0"/>
              </a:spcBef>
              <a:buNone/>
              <a:defRPr lang="nb-NO" sz="3600"/>
            </a:lvl4pPr>
            <a:lvl5pPr marL="0" indent="0" latinLnBrk="0">
              <a:spcBef>
                <a:spcPts val="0"/>
              </a:spcBef>
              <a:buNone/>
              <a:defRPr lang="nb-NO" sz="3600"/>
            </a:lvl5pPr>
          </a:lstStyle>
          <a:p>
            <a:pPr lvl="0"/>
            <a:r>
              <a:rPr lang="nb-NO"/>
              <a:t>Klikk for å legge til tekst</a:t>
            </a:r>
          </a:p>
        </p:txBody>
      </p:sp>
      <p:sp>
        <p:nvSpPr>
          <p:cNvPr id="20" name="Tekstplassholder 21"/>
          <p:cNvSpPr>
            <a:spLocks noGrp="1"/>
          </p:cNvSpPr>
          <p:nvPr>
            <p:ph type="body" sz="quarter" idx="23" hasCustomPrompt="1"/>
          </p:nvPr>
        </p:nvSpPr>
        <p:spPr>
          <a:xfrm rot="16200000">
            <a:off x="3081241" y="4061237"/>
            <a:ext cx="2381694" cy="341040"/>
          </a:xfrm>
        </p:spPr>
        <p:txBody>
          <a:bodyPr lIns="0" tIns="0" rIns="0" bIns="0" anchor="b">
            <a:noAutofit/>
          </a:bodyPr>
          <a:lstStyle>
            <a:lvl1pPr marL="0" indent="0" algn="l" latinLnBrk="0">
              <a:lnSpc>
                <a:spcPct val="100000"/>
              </a:lnSpc>
              <a:spcBef>
                <a:spcPts val="0"/>
              </a:spcBef>
              <a:buNone/>
              <a:defRPr lang="nb-NO" sz="1000" b="1">
                <a:solidFill>
                  <a:schemeClr val="tx1"/>
                </a:solidFill>
              </a:defRPr>
            </a:lvl1pPr>
            <a:lvl2pPr marL="0" indent="0" latinLnBrk="0">
              <a:spcBef>
                <a:spcPts val="0"/>
              </a:spcBef>
              <a:buNone/>
              <a:defRPr lang="nb-NO" sz="3600"/>
            </a:lvl2pPr>
            <a:lvl3pPr marL="0" indent="0" latinLnBrk="0">
              <a:spcBef>
                <a:spcPts val="0"/>
              </a:spcBef>
              <a:buNone/>
              <a:defRPr lang="nb-NO" sz="3600"/>
            </a:lvl3pPr>
            <a:lvl4pPr marL="0" indent="0" latinLnBrk="0">
              <a:spcBef>
                <a:spcPts val="0"/>
              </a:spcBef>
              <a:buNone/>
              <a:defRPr lang="nb-NO" sz="3600"/>
            </a:lvl4pPr>
            <a:lvl5pPr marL="0" indent="0" latinLnBrk="0">
              <a:spcBef>
                <a:spcPts val="0"/>
              </a:spcBef>
              <a:buNone/>
              <a:defRPr lang="nb-NO" sz="3600"/>
            </a:lvl5pPr>
          </a:lstStyle>
          <a:p>
            <a:pPr lvl="0"/>
            <a:r>
              <a:rPr lang="nb-NO"/>
              <a:t>Navn på mottaker</a:t>
            </a:r>
          </a:p>
        </p:txBody>
      </p:sp>
      <p:sp>
        <p:nvSpPr>
          <p:cNvPr id="18" name="Rektangel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nb-NO"/>
          </a:p>
        </p:txBody>
      </p:sp>
      <p:sp>
        <p:nvSpPr>
          <p:cNvPr id="22" name="Rektangel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nb-NO"/>
          </a:p>
        </p:txBody>
      </p:sp>
      <p:sp>
        <p:nvSpPr>
          <p:cNvPr id="26" name="Tekstplassholder 21"/>
          <p:cNvSpPr>
            <a:spLocks noGrp="1"/>
          </p:cNvSpPr>
          <p:nvPr>
            <p:ph type="body" sz="quarter" idx="24" hasCustomPrompt="1"/>
          </p:nvPr>
        </p:nvSpPr>
        <p:spPr>
          <a:xfrm rot="16200000">
            <a:off x="3567975" y="3923123"/>
            <a:ext cx="2381694" cy="617266"/>
          </a:xfrm>
        </p:spPr>
        <p:txBody>
          <a:bodyPr lIns="0" tIns="0" rIns="0" bIns="0" anchor="t">
            <a:noAutofit/>
          </a:bodyPr>
          <a:lstStyle>
            <a:lvl1pPr marL="0" indent="0" algn="l" latinLnBrk="0">
              <a:lnSpc>
                <a:spcPct val="120000"/>
              </a:lnSpc>
              <a:spcBef>
                <a:spcPts val="0"/>
              </a:spcBef>
              <a:buNone/>
              <a:defRPr lang="nb-NO" sz="1000">
                <a:solidFill>
                  <a:schemeClr val="tx1"/>
                </a:solidFill>
              </a:defRPr>
            </a:lvl1pPr>
            <a:lvl2pPr marL="0" indent="0" latinLnBrk="0">
              <a:spcBef>
                <a:spcPts val="0"/>
              </a:spcBef>
              <a:buNone/>
              <a:defRPr lang="nb-NO" sz="3600"/>
            </a:lvl2pPr>
            <a:lvl3pPr marL="0" indent="0" latinLnBrk="0">
              <a:spcBef>
                <a:spcPts val="0"/>
              </a:spcBef>
              <a:buNone/>
              <a:defRPr lang="nb-NO" sz="3600"/>
            </a:lvl3pPr>
            <a:lvl4pPr marL="0" indent="0" latinLnBrk="0">
              <a:spcBef>
                <a:spcPts val="0"/>
              </a:spcBef>
              <a:buNone/>
              <a:defRPr lang="nb-NO" sz="3600"/>
            </a:lvl4pPr>
            <a:lvl5pPr marL="0" indent="0" latinLnBrk="0">
              <a:spcBef>
                <a:spcPts val="0"/>
              </a:spcBef>
              <a:buNone/>
              <a:defRPr lang="nb-NO" sz="3600"/>
            </a:lvl5pPr>
          </a:lstStyle>
          <a:p>
            <a:pPr lvl="0"/>
            <a:r>
              <a:rPr lang="nb-NO"/>
              <a:t>Adresse</a:t>
            </a:r>
            <a:r>
              <a:t/>
            </a:r>
            <a:br/>
            <a:r>
              <a:rPr lang="nb-NO"/>
              <a:t>Poststed, postnummer</a:t>
            </a:r>
          </a:p>
        </p:txBody>
      </p:sp>
      <p:sp>
        <p:nvSpPr>
          <p:cNvPr id="29" name="Tekstplassholder 21"/>
          <p:cNvSpPr>
            <a:spLocks noGrp="1"/>
          </p:cNvSpPr>
          <p:nvPr>
            <p:ph type="body" sz="quarter" idx="25" hasCustomPrompt="1"/>
          </p:nvPr>
        </p:nvSpPr>
        <p:spPr>
          <a:xfrm rot="16200000">
            <a:off x="5194895" y="4208443"/>
            <a:ext cx="1785749" cy="642567"/>
          </a:xfrm>
        </p:spPr>
        <p:txBody>
          <a:bodyPr lIns="0" tIns="0" rIns="0" bIns="0" anchor="b">
            <a:noAutofit/>
          </a:bodyPr>
          <a:lstStyle>
            <a:lvl1pPr marL="0" indent="0" algn="l" latinLnBrk="0">
              <a:lnSpc>
                <a:spcPct val="120000"/>
              </a:lnSpc>
              <a:spcBef>
                <a:spcPts val="0"/>
              </a:spcBef>
              <a:buNone/>
              <a:defRPr lang="nb-NO" sz="900">
                <a:solidFill>
                  <a:schemeClr val="accent1"/>
                </a:solidFill>
              </a:defRPr>
            </a:lvl1pPr>
            <a:lvl2pPr marL="0" indent="0" latinLnBrk="0">
              <a:spcBef>
                <a:spcPts val="0"/>
              </a:spcBef>
              <a:buNone/>
              <a:defRPr lang="nb-NO" sz="3600"/>
            </a:lvl2pPr>
            <a:lvl3pPr marL="0" indent="0" latinLnBrk="0">
              <a:spcBef>
                <a:spcPts val="0"/>
              </a:spcBef>
              <a:buNone/>
              <a:defRPr lang="nb-NO" sz="3600"/>
            </a:lvl3pPr>
            <a:lvl4pPr marL="0" indent="0" latinLnBrk="0">
              <a:spcBef>
                <a:spcPts val="0"/>
              </a:spcBef>
              <a:buNone/>
              <a:defRPr lang="nb-NO" sz="3600"/>
            </a:lvl4pPr>
            <a:lvl5pPr marL="0" indent="0" latinLnBrk="0">
              <a:spcBef>
                <a:spcPts val="0"/>
              </a:spcBef>
              <a:buNone/>
              <a:defRPr lang="nb-NO" sz="3600"/>
            </a:lvl5pPr>
          </a:lstStyle>
          <a:p>
            <a:pPr lvl="0"/>
            <a:r>
              <a:rPr lang="nb-NO"/>
              <a:t>[Nettsted]</a:t>
            </a:r>
            <a:r>
              <a:t/>
            </a:r>
            <a:br/>
            <a:r>
              <a:rPr lang="nb-NO"/>
              <a:t>[E-post]</a:t>
            </a:r>
          </a:p>
        </p:txBody>
      </p:sp>
      <p:sp>
        <p:nvSpPr>
          <p:cNvPr id="30" name="Tekstplassholder 21"/>
          <p:cNvSpPr>
            <a:spLocks noGrp="1"/>
          </p:cNvSpPr>
          <p:nvPr>
            <p:ph type="body" sz="quarter" idx="26" hasCustomPrompt="1"/>
          </p:nvPr>
        </p:nvSpPr>
        <p:spPr>
          <a:xfrm rot="16200000">
            <a:off x="5194895" y="6101041"/>
            <a:ext cx="1785749" cy="642567"/>
          </a:xfrm>
        </p:spPr>
        <p:txBody>
          <a:bodyPr lIns="0" tIns="0" rIns="0" bIns="0" anchor="b">
            <a:noAutofit/>
          </a:bodyPr>
          <a:lstStyle>
            <a:lvl1pPr marL="0" indent="0" algn="l" latinLnBrk="0">
              <a:lnSpc>
                <a:spcPct val="120000"/>
              </a:lnSpc>
              <a:spcBef>
                <a:spcPts val="0"/>
              </a:spcBef>
              <a:buNone/>
              <a:defRPr lang="nb-NO" sz="900">
                <a:solidFill>
                  <a:schemeClr val="accent1"/>
                </a:solidFill>
              </a:defRPr>
            </a:lvl1pPr>
            <a:lvl2pPr marL="0" indent="0" latinLnBrk="0">
              <a:spcBef>
                <a:spcPts val="0"/>
              </a:spcBef>
              <a:buNone/>
              <a:defRPr lang="nb-NO" sz="3600"/>
            </a:lvl2pPr>
            <a:lvl3pPr marL="0" indent="0" latinLnBrk="0">
              <a:spcBef>
                <a:spcPts val="0"/>
              </a:spcBef>
              <a:buNone/>
              <a:defRPr lang="nb-NO" sz="3600"/>
            </a:lvl3pPr>
            <a:lvl4pPr marL="0" indent="0" latinLnBrk="0">
              <a:spcBef>
                <a:spcPts val="0"/>
              </a:spcBef>
              <a:buNone/>
              <a:defRPr lang="nb-NO" sz="3600"/>
            </a:lvl4pPr>
            <a:lvl5pPr marL="0" indent="0" latinLnBrk="0">
              <a:spcBef>
                <a:spcPts val="0"/>
              </a:spcBef>
              <a:buNone/>
              <a:defRPr lang="nb-NO" sz="3600"/>
            </a:lvl5pPr>
          </a:lstStyle>
          <a:p>
            <a:pPr lvl="0"/>
            <a:r>
              <a:rPr lang="nb-NO"/>
              <a:t>Tlf [Telefon]</a:t>
            </a:r>
            <a:r>
              <a:t/>
            </a:r>
            <a:br/>
            <a:r>
              <a:rPr lang="nb-NO"/>
              <a:t>Faks [Faks]</a:t>
            </a:r>
          </a:p>
        </p:txBody>
      </p:sp>
      <p:sp>
        <p:nvSpPr>
          <p:cNvPr id="5" name="Bildeplassholder 4"/>
          <p:cNvSpPr>
            <a:spLocks noGrp="1"/>
          </p:cNvSpPr>
          <p:nvPr>
            <p:ph type="pic" sz="quarter" idx="27"/>
          </p:nvPr>
        </p:nvSpPr>
        <p:spPr>
          <a:xfrm>
            <a:off x="442082" y="839788"/>
            <a:ext cx="2424113" cy="2084387"/>
          </a:xfrm>
          <a:solidFill>
            <a:schemeClr val="bg1">
              <a:lumMod val="85000"/>
            </a:schemeClr>
          </a:solidFill>
        </p:spPr>
        <p:txBody>
          <a:bodyPr tIns="182880">
            <a:normAutofit/>
          </a:bodyPr>
          <a:lstStyle>
            <a:lvl1pPr marL="0" indent="0" algn="ctr" latinLnBrk="0">
              <a:buNone/>
              <a:defRPr lang="nb-NO" sz="1400"/>
            </a:lvl1pPr>
          </a:lstStyle>
          <a:p>
            <a:endParaRPr lang="nb-NO"/>
          </a:p>
        </p:txBody>
      </p:sp>
      <p:sp>
        <p:nvSpPr>
          <p:cNvPr id="32" name="Rektangel 31"/>
          <p:cNvSpPr/>
          <p:nvPr userDrawn="1"/>
        </p:nvSpPr>
        <p:spPr>
          <a:xfrm>
            <a:off x="6435513" y="2011680"/>
            <a:ext cx="54864" cy="53035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nb-NO"/>
          </a:p>
        </p:txBody>
      </p:sp>
      <p:sp>
        <p:nvSpPr>
          <p:cNvPr id="35" name="Rektangel 34"/>
          <p:cNvSpPr/>
          <p:nvPr userDrawn="1"/>
        </p:nvSpPr>
        <p:spPr>
          <a:xfrm>
            <a:off x="6435513" y="484844"/>
            <a:ext cx="54864" cy="1280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nb-NO"/>
          </a:p>
        </p:txBody>
      </p:sp>
      <p:sp>
        <p:nvSpPr>
          <p:cNvPr id="13" name="Tekstplassholder 12"/>
          <p:cNvSpPr>
            <a:spLocks noGrp="1"/>
          </p:cNvSpPr>
          <p:nvPr>
            <p:ph type="body" sz="quarter" idx="28" hasCustomPrompt="1"/>
          </p:nvPr>
        </p:nvSpPr>
        <p:spPr>
          <a:xfrm>
            <a:off x="7155180" y="4658107"/>
            <a:ext cx="2423160" cy="36576"/>
          </a:xfrm>
          <a:blipFill>
            <a:blip r:embed="rId2"/>
            <a:stretch>
              <a:fillRect/>
            </a:stretch>
          </a:blipFill>
        </p:spPr>
        <p:txBody>
          <a:bodyPr>
            <a:noAutofit/>
          </a:bodyPr>
          <a:lstStyle>
            <a:lvl1pPr marL="0" indent="0" latinLnBrk="0">
              <a:spcBef>
                <a:spcPts val="0"/>
              </a:spcBef>
              <a:buNone/>
              <a:defRPr lang="nb-NO" sz="500"/>
            </a:lvl1pPr>
            <a:lvl2pPr marL="0" indent="0" latinLnBrk="0">
              <a:spcBef>
                <a:spcPts val="0"/>
              </a:spcBef>
              <a:buNone/>
              <a:defRPr lang="nb-NO" sz="500"/>
            </a:lvl2pPr>
            <a:lvl3pPr marL="0" indent="0" latinLnBrk="0">
              <a:spcBef>
                <a:spcPts val="0"/>
              </a:spcBef>
              <a:buNone/>
              <a:defRPr lang="nb-NO" sz="500"/>
            </a:lvl3pPr>
            <a:lvl4pPr marL="0" indent="0" latinLnBrk="0">
              <a:spcBef>
                <a:spcPts val="0"/>
              </a:spcBef>
              <a:buNone/>
              <a:defRPr lang="nb-NO" sz="500"/>
            </a:lvl4pPr>
            <a:lvl5pPr marL="0" indent="0" latinLnBrk="0">
              <a:spcBef>
                <a:spcPts val="0"/>
              </a:spcBef>
              <a:buNone/>
              <a:defRPr lang="nb-NO" sz="500"/>
            </a:lvl5pPr>
          </a:lstStyle>
          <a:p>
            <a:pPr lvl="0"/>
            <a:r>
              <a:rPr lang="nb-NO"/>
              <a:t> </a:t>
            </a:r>
          </a:p>
        </p:txBody>
      </p:sp>
      <p:sp>
        <p:nvSpPr>
          <p:cNvPr id="40" name="Tekstplassholder 12"/>
          <p:cNvSpPr>
            <a:spLocks noGrp="1"/>
          </p:cNvSpPr>
          <p:nvPr>
            <p:ph type="body" sz="quarter" idx="29" hasCustomPrompt="1"/>
          </p:nvPr>
        </p:nvSpPr>
        <p:spPr>
          <a:xfrm>
            <a:off x="442558" y="5260735"/>
            <a:ext cx="2423160" cy="36576"/>
          </a:xfrm>
          <a:blipFill>
            <a:blip r:embed="rId2"/>
            <a:stretch>
              <a:fillRect/>
            </a:stretch>
          </a:blipFill>
        </p:spPr>
        <p:txBody>
          <a:bodyPr>
            <a:noAutofit/>
          </a:bodyPr>
          <a:lstStyle>
            <a:lvl1pPr marL="0" indent="0" latinLnBrk="0">
              <a:spcBef>
                <a:spcPts val="0"/>
              </a:spcBef>
              <a:buNone/>
              <a:defRPr lang="nb-NO" sz="500"/>
            </a:lvl1pPr>
            <a:lvl2pPr marL="0" indent="0" latinLnBrk="0">
              <a:spcBef>
                <a:spcPts val="0"/>
              </a:spcBef>
              <a:buNone/>
              <a:defRPr lang="nb-NO" sz="500"/>
            </a:lvl2pPr>
            <a:lvl3pPr marL="0" indent="0" latinLnBrk="0">
              <a:spcBef>
                <a:spcPts val="0"/>
              </a:spcBef>
              <a:buNone/>
              <a:defRPr lang="nb-NO" sz="500"/>
            </a:lvl3pPr>
            <a:lvl4pPr marL="0" indent="0" latinLnBrk="0">
              <a:spcBef>
                <a:spcPts val="0"/>
              </a:spcBef>
              <a:buNone/>
              <a:defRPr lang="nb-NO" sz="500"/>
            </a:lvl4pPr>
            <a:lvl5pPr marL="0" indent="0" latinLnBrk="0">
              <a:spcBef>
                <a:spcPts val="0"/>
              </a:spcBef>
              <a:buNone/>
              <a:defRPr lang="nb-NO" sz="500"/>
            </a:lvl5pPr>
          </a:lstStyle>
          <a:p>
            <a:pPr lvl="0"/>
            <a:r>
              <a:rPr lang="nb-NO"/>
              <a:t> </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72" userDrawn="1">
          <p15:clr>
            <a:srgbClr val="FBAE40"/>
          </p15:clr>
        </p15:guide>
        <p15:guide id="4" pos="1800" userDrawn="1">
          <p15:clr>
            <a:srgbClr val="FBAE40"/>
          </p15:clr>
        </p15:guide>
        <p15:guide id="6" pos="6035" userDrawn="1">
          <p15:clr>
            <a:srgbClr val="FBAE40"/>
          </p15:clr>
        </p15:guide>
        <p15:guide id="7" pos="450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nside">
    <p:spTree>
      <p:nvGrpSpPr>
        <p:cNvPr id="1" name=""/>
        <p:cNvGrpSpPr/>
        <p:nvPr/>
      </p:nvGrpSpPr>
      <p:grpSpPr>
        <a:xfrm>
          <a:off x="0" y="0"/>
          <a:ext cx="0" cy="0"/>
          <a:chOff x="0" y="0"/>
          <a:chExt cx="0" cy="0"/>
        </a:xfrm>
      </p:grpSpPr>
      <p:sp>
        <p:nvSpPr>
          <p:cNvPr id="31" name="Tekstplassholder 21"/>
          <p:cNvSpPr>
            <a:spLocks noGrp="1"/>
          </p:cNvSpPr>
          <p:nvPr>
            <p:ph type="body" sz="quarter" idx="20" hasCustomPrompt="1"/>
          </p:nvPr>
        </p:nvSpPr>
        <p:spPr>
          <a:xfrm>
            <a:off x="434340" y="569862"/>
            <a:ext cx="2423160" cy="1373367"/>
          </a:xfrm>
        </p:spPr>
        <p:txBody>
          <a:bodyPr lIns="0" tIns="0" rIns="0" bIns="0" anchor="b">
            <a:noAutofit/>
          </a:bodyPr>
          <a:lstStyle>
            <a:lvl1pPr marL="0" indent="0" algn="l" latinLnBrk="0">
              <a:lnSpc>
                <a:spcPct val="120000"/>
              </a:lnSpc>
              <a:spcBef>
                <a:spcPts val="0"/>
              </a:spcBef>
              <a:buNone/>
              <a:defRPr lang="nb-NO" sz="1600" b="1">
                <a:solidFill>
                  <a:schemeClr val="tx1"/>
                </a:solidFill>
                <a:latin typeface="+mj-lt"/>
              </a:defRPr>
            </a:lvl1pPr>
            <a:lvl2pPr marL="0" indent="0" latinLnBrk="0">
              <a:spcBef>
                <a:spcPts val="0"/>
              </a:spcBef>
              <a:buNone/>
              <a:defRPr lang="nb-NO" sz="3600"/>
            </a:lvl2pPr>
            <a:lvl3pPr marL="0" indent="0" latinLnBrk="0">
              <a:spcBef>
                <a:spcPts val="0"/>
              </a:spcBef>
              <a:buNone/>
              <a:defRPr lang="nb-NO" sz="3600"/>
            </a:lvl3pPr>
            <a:lvl4pPr marL="0" indent="0" latinLnBrk="0">
              <a:spcBef>
                <a:spcPts val="0"/>
              </a:spcBef>
              <a:buNone/>
              <a:defRPr lang="nb-NO" sz="3600"/>
            </a:lvl4pPr>
            <a:lvl5pPr marL="0" indent="0" latinLnBrk="0">
              <a:spcBef>
                <a:spcPts val="0"/>
              </a:spcBef>
              <a:buNone/>
              <a:defRPr lang="nb-NO" sz="3600"/>
            </a:lvl5pPr>
          </a:lstStyle>
          <a:p>
            <a:pPr lvl="0"/>
            <a:r>
              <a:rPr lang="nb-NO"/>
              <a:t>Klikk for å legge til tekst</a:t>
            </a:r>
          </a:p>
        </p:txBody>
      </p:sp>
      <p:sp>
        <p:nvSpPr>
          <p:cNvPr id="43" name="Tekstplassholder 21"/>
          <p:cNvSpPr>
            <a:spLocks noGrp="1"/>
          </p:cNvSpPr>
          <p:nvPr>
            <p:ph type="body" sz="quarter" idx="31" hasCustomPrompt="1"/>
          </p:nvPr>
        </p:nvSpPr>
        <p:spPr>
          <a:xfrm>
            <a:off x="434340" y="2158410"/>
            <a:ext cx="2423160" cy="1456660"/>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nb-NO"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nb-NO" sz="900"/>
            </a:lvl2pPr>
            <a:lvl3pPr marL="182880" indent="-182880" latinLnBrk="0">
              <a:lnSpc>
                <a:spcPct val="100000"/>
              </a:lnSpc>
              <a:spcBef>
                <a:spcPts val="600"/>
              </a:spcBef>
              <a:spcAft>
                <a:spcPts val="0"/>
              </a:spcAft>
              <a:buFont typeface="Arial" panose="020B0604020202020204" pitchFamily="34" charset="0"/>
              <a:buChar char="•"/>
              <a:defRPr lang="nb-NO" sz="900"/>
            </a:lvl3pPr>
            <a:lvl4pPr marL="182880" indent="-182880" latinLnBrk="0">
              <a:lnSpc>
                <a:spcPct val="100000"/>
              </a:lnSpc>
              <a:spcBef>
                <a:spcPts val="600"/>
              </a:spcBef>
              <a:spcAft>
                <a:spcPts val="0"/>
              </a:spcAft>
              <a:buFont typeface="Arial" panose="020B0604020202020204" pitchFamily="34" charset="0"/>
              <a:buChar char="•"/>
              <a:defRPr lang="nb-NO" sz="900"/>
            </a:lvl4pPr>
            <a:lvl5pPr marL="182880" indent="-182880" latinLnBrk="0">
              <a:lnSpc>
                <a:spcPct val="100000"/>
              </a:lnSpc>
              <a:spcBef>
                <a:spcPts val="600"/>
              </a:spcBef>
              <a:spcAft>
                <a:spcPts val="0"/>
              </a:spcAft>
              <a:buFont typeface="Arial" panose="020B0604020202020204" pitchFamily="34" charset="0"/>
              <a:buChar char="•"/>
              <a:defRPr lang="nb-NO" sz="900"/>
            </a:lvl5pPr>
            <a:lvl6pPr marL="182880" indent="-182880" latinLnBrk="0">
              <a:lnSpc>
                <a:spcPct val="100000"/>
              </a:lnSpc>
              <a:spcBef>
                <a:spcPts val="600"/>
              </a:spcBef>
              <a:spcAft>
                <a:spcPts val="0"/>
              </a:spcAft>
              <a:defRPr lang="nb-NO" sz="900"/>
            </a:lvl6pPr>
            <a:lvl7pPr marL="182880" indent="-182880" latinLnBrk="0">
              <a:lnSpc>
                <a:spcPct val="100000"/>
              </a:lnSpc>
              <a:spcBef>
                <a:spcPts val="600"/>
              </a:spcBef>
              <a:spcAft>
                <a:spcPts val="0"/>
              </a:spcAft>
              <a:defRPr lang="nb-NO" sz="900"/>
            </a:lvl7pPr>
            <a:lvl8pPr marL="182880" indent="-182880" latinLnBrk="0">
              <a:lnSpc>
                <a:spcPct val="100000"/>
              </a:lnSpc>
              <a:spcBef>
                <a:spcPts val="600"/>
              </a:spcBef>
              <a:spcAft>
                <a:spcPts val="0"/>
              </a:spcAft>
              <a:defRPr lang="nb-NO" sz="900"/>
            </a:lvl8pPr>
            <a:lvl9pPr marL="182880" indent="-182880" latinLnBrk="0">
              <a:lnSpc>
                <a:spcPct val="100000"/>
              </a:lnSpc>
              <a:spcBef>
                <a:spcPts val="600"/>
              </a:spcBef>
              <a:spcAft>
                <a:spcPts val="0"/>
              </a:spcAft>
              <a:defRPr lang="nb-NO" sz="900"/>
            </a:lvl9pPr>
          </a:lstStyle>
          <a:p>
            <a:pPr lvl="0"/>
            <a:r>
              <a:rPr lang="nb-NO"/>
              <a:t>Klikk for å legge til tekst</a:t>
            </a:r>
          </a:p>
        </p:txBody>
      </p:sp>
      <p:sp>
        <p:nvSpPr>
          <p:cNvPr id="26" name="Tekstplassholder 21"/>
          <p:cNvSpPr>
            <a:spLocks noGrp="1"/>
          </p:cNvSpPr>
          <p:nvPr>
            <p:ph type="body" sz="quarter" idx="36" hasCustomPrompt="1"/>
          </p:nvPr>
        </p:nvSpPr>
        <p:spPr>
          <a:xfrm>
            <a:off x="434340" y="3625703"/>
            <a:ext cx="2423160" cy="409096"/>
          </a:xfrm>
        </p:spPr>
        <p:txBody>
          <a:bodyPr lIns="0" tIns="0" rIns="0" bIns="0" anchor="ctr">
            <a:noAutofit/>
          </a:bodyPr>
          <a:lstStyle>
            <a:lvl1pPr marL="0" indent="0" algn="l" latinLnBrk="0">
              <a:lnSpc>
                <a:spcPct val="114000"/>
              </a:lnSpc>
              <a:spcBef>
                <a:spcPts val="800"/>
              </a:spcBef>
              <a:buNone/>
              <a:defRPr lang="nb-NO" sz="1100" b="1">
                <a:solidFill>
                  <a:schemeClr val="tx1"/>
                </a:solidFill>
              </a:defRPr>
            </a:lvl1pPr>
            <a:lvl2pPr marL="0" indent="0" latinLnBrk="0">
              <a:spcBef>
                <a:spcPts val="0"/>
              </a:spcBef>
              <a:buNone/>
              <a:defRPr lang="nb-NO" sz="3600"/>
            </a:lvl2pPr>
            <a:lvl3pPr marL="0" indent="0" latinLnBrk="0">
              <a:spcBef>
                <a:spcPts val="0"/>
              </a:spcBef>
              <a:buNone/>
              <a:defRPr lang="nb-NO" sz="3600"/>
            </a:lvl3pPr>
            <a:lvl4pPr marL="0" indent="0" latinLnBrk="0">
              <a:spcBef>
                <a:spcPts val="0"/>
              </a:spcBef>
              <a:buNone/>
              <a:defRPr lang="nb-NO" sz="3600"/>
            </a:lvl4pPr>
            <a:lvl5pPr marL="0" indent="0" latinLnBrk="0">
              <a:spcBef>
                <a:spcPts val="0"/>
              </a:spcBef>
              <a:buNone/>
              <a:defRPr lang="nb-NO" sz="3600"/>
            </a:lvl5pPr>
          </a:lstStyle>
          <a:p>
            <a:pPr lvl="0"/>
            <a:r>
              <a:rPr lang="nb-NO"/>
              <a:t>Klikk for å legge til tekst</a:t>
            </a:r>
          </a:p>
        </p:txBody>
      </p:sp>
      <p:sp>
        <p:nvSpPr>
          <p:cNvPr id="27" name="Tekstplassholder 21"/>
          <p:cNvSpPr>
            <a:spLocks noGrp="1"/>
          </p:cNvSpPr>
          <p:nvPr>
            <p:ph type="body" sz="quarter" idx="37" hasCustomPrompt="1"/>
          </p:nvPr>
        </p:nvSpPr>
        <p:spPr>
          <a:xfrm>
            <a:off x="434340" y="4034799"/>
            <a:ext cx="2423160" cy="626510"/>
          </a:xfrm>
        </p:spPr>
        <p:txBody>
          <a:bodyPr lIns="0" tIns="0" rIns="0" bIns="0" anchor="t">
            <a:noAutofit/>
          </a:bodyPr>
          <a:lstStyle>
            <a:lvl1pPr marL="112713" indent="-112713" algn="l" latinLnBrk="0">
              <a:lnSpc>
                <a:spcPct val="120000"/>
              </a:lnSpc>
              <a:spcBef>
                <a:spcPts val="600"/>
              </a:spcBef>
              <a:spcAft>
                <a:spcPts val="0"/>
              </a:spcAft>
              <a:buFont typeface="Arial" panose="020B0604020202020204" pitchFamily="34" charset="0"/>
              <a:buChar char="•"/>
              <a:defRPr lang="nb-NO"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nb-NO" sz="900"/>
            </a:lvl2pPr>
            <a:lvl3pPr marL="182880" indent="-182880" latinLnBrk="0">
              <a:lnSpc>
                <a:spcPct val="100000"/>
              </a:lnSpc>
              <a:spcBef>
                <a:spcPts val="600"/>
              </a:spcBef>
              <a:spcAft>
                <a:spcPts val="0"/>
              </a:spcAft>
              <a:buFont typeface="Arial" panose="020B0604020202020204" pitchFamily="34" charset="0"/>
              <a:buChar char="•"/>
              <a:defRPr lang="nb-NO" sz="900"/>
            </a:lvl3pPr>
            <a:lvl4pPr marL="182880" indent="-182880" latinLnBrk="0">
              <a:lnSpc>
                <a:spcPct val="100000"/>
              </a:lnSpc>
              <a:spcBef>
                <a:spcPts val="600"/>
              </a:spcBef>
              <a:spcAft>
                <a:spcPts val="0"/>
              </a:spcAft>
              <a:buFont typeface="Arial" panose="020B0604020202020204" pitchFamily="34" charset="0"/>
              <a:buChar char="•"/>
              <a:defRPr lang="nb-NO" sz="900"/>
            </a:lvl4pPr>
            <a:lvl5pPr marL="182880" indent="-182880" latinLnBrk="0">
              <a:lnSpc>
                <a:spcPct val="100000"/>
              </a:lnSpc>
              <a:spcBef>
                <a:spcPts val="600"/>
              </a:spcBef>
              <a:spcAft>
                <a:spcPts val="0"/>
              </a:spcAft>
              <a:buFont typeface="Arial" panose="020B0604020202020204" pitchFamily="34" charset="0"/>
              <a:buChar char="•"/>
              <a:defRPr lang="nb-NO" sz="900"/>
            </a:lvl5pPr>
            <a:lvl6pPr marL="182880" indent="-182880" latinLnBrk="0">
              <a:lnSpc>
                <a:spcPct val="100000"/>
              </a:lnSpc>
              <a:spcBef>
                <a:spcPts val="600"/>
              </a:spcBef>
              <a:spcAft>
                <a:spcPts val="0"/>
              </a:spcAft>
              <a:defRPr lang="nb-NO" sz="900"/>
            </a:lvl6pPr>
            <a:lvl7pPr marL="182880" indent="-182880" latinLnBrk="0">
              <a:lnSpc>
                <a:spcPct val="100000"/>
              </a:lnSpc>
              <a:spcBef>
                <a:spcPts val="600"/>
              </a:spcBef>
              <a:spcAft>
                <a:spcPts val="0"/>
              </a:spcAft>
              <a:defRPr lang="nb-NO" sz="900"/>
            </a:lvl7pPr>
            <a:lvl8pPr marL="182880" indent="-182880" latinLnBrk="0">
              <a:lnSpc>
                <a:spcPct val="100000"/>
              </a:lnSpc>
              <a:spcBef>
                <a:spcPts val="600"/>
              </a:spcBef>
              <a:spcAft>
                <a:spcPts val="0"/>
              </a:spcAft>
              <a:defRPr lang="nb-NO" sz="900"/>
            </a:lvl8pPr>
            <a:lvl9pPr marL="182880" indent="-182880" latinLnBrk="0">
              <a:lnSpc>
                <a:spcPct val="100000"/>
              </a:lnSpc>
              <a:spcBef>
                <a:spcPts val="600"/>
              </a:spcBef>
              <a:spcAft>
                <a:spcPts val="0"/>
              </a:spcAft>
              <a:defRPr lang="nb-NO" sz="900"/>
            </a:lvl9pPr>
          </a:lstStyle>
          <a:p>
            <a:pPr lvl="0"/>
            <a:r>
              <a:rPr lang="nb-NO"/>
              <a:t>Klikk for å legge til tekst</a:t>
            </a:r>
          </a:p>
        </p:txBody>
      </p:sp>
      <p:cxnSp>
        <p:nvCxnSpPr>
          <p:cNvPr id="35" name="Rettvinklet linje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kstplassholder 21"/>
          <p:cNvSpPr>
            <a:spLocks noGrp="1"/>
          </p:cNvSpPr>
          <p:nvPr>
            <p:ph type="body" sz="quarter" idx="42" hasCustomPrompt="1"/>
          </p:nvPr>
        </p:nvSpPr>
        <p:spPr>
          <a:xfrm>
            <a:off x="7159752" y="1616150"/>
            <a:ext cx="2444114" cy="680483"/>
          </a:xfrm>
        </p:spPr>
        <p:txBody>
          <a:bodyPr lIns="0" tIns="0" rIns="0" bIns="0" anchor="t">
            <a:noAutofit/>
          </a:bodyPr>
          <a:lstStyle>
            <a:lvl1pPr marL="73152" indent="-73152" algn="l" latinLnBrk="0">
              <a:lnSpc>
                <a:spcPct val="120000"/>
              </a:lnSpc>
              <a:spcBef>
                <a:spcPts val="400"/>
              </a:spcBef>
              <a:buNone/>
              <a:defRPr lang="nb-NO" sz="1200" i="1">
                <a:solidFill>
                  <a:schemeClr val="accent1"/>
                </a:solidFill>
                <a:latin typeface="+mj-lt"/>
              </a:defRPr>
            </a:lvl1pPr>
            <a:lvl2pPr marL="0" indent="0" latinLnBrk="0">
              <a:spcBef>
                <a:spcPts val="0"/>
              </a:spcBef>
              <a:buNone/>
              <a:defRPr lang="nb-NO" sz="3600"/>
            </a:lvl2pPr>
            <a:lvl3pPr marL="0" indent="0" latinLnBrk="0">
              <a:spcBef>
                <a:spcPts val="0"/>
              </a:spcBef>
              <a:buNone/>
              <a:defRPr lang="nb-NO" sz="3600"/>
            </a:lvl3pPr>
            <a:lvl4pPr marL="0" indent="0" latinLnBrk="0">
              <a:spcBef>
                <a:spcPts val="0"/>
              </a:spcBef>
              <a:buNone/>
              <a:defRPr lang="nb-NO" sz="3600"/>
            </a:lvl4pPr>
            <a:lvl5pPr marL="0" indent="0" latinLnBrk="0">
              <a:spcBef>
                <a:spcPts val="0"/>
              </a:spcBef>
              <a:buNone/>
              <a:defRPr lang="nb-NO" sz="3600"/>
            </a:lvl5pPr>
          </a:lstStyle>
          <a:p>
            <a:pPr lvl="0"/>
            <a:r>
              <a:rPr lang="nb-NO"/>
              <a:t>Klikk for å legge til tilbud</a:t>
            </a:r>
          </a:p>
        </p:txBody>
      </p:sp>
      <p:sp>
        <p:nvSpPr>
          <p:cNvPr id="42" name="Tekstplassholder 21"/>
          <p:cNvSpPr>
            <a:spLocks noGrp="1"/>
          </p:cNvSpPr>
          <p:nvPr>
            <p:ph type="body" sz="quarter" idx="43" hasCustomPrompt="1"/>
          </p:nvPr>
        </p:nvSpPr>
        <p:spPr>
          <a:xfrm>
            <a:off x="3771900" y="4784651"/>
            <a:ext cx="2423160" cy="2530549"/>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nb-NO"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nb-NO" sz="900"/>
            </a:lvl2pPr>
            <a:lvl3pPr marL="182880" indent="-182880" latinLnBrk="0">
              <a:lnSpc>
                <a:spcPct val="100000"/>
              </a:lnSpc>
              <a:spcBef>
                <a:spcPts val="600"/>
              </a:spcBef>
              <a:spcAft>
                <a:spcPts val="0"/>
              </a:spcAft>
              <a:buFont typeface="Arial" panose="020B0604020202020204" pitchFamily="34" charset="0"/>
              <a:buChar char="•"/>
              <a:defRPr lang="nb-NO" sz="900"/>
            </a:lvl3pPr>
            <a:lvl4pPr marL="182880" indent="-182880" latinLnBrk="0">
              <a:lnSpc>
                <a:spcPct val="100000"/>
              </a:lnSpc>
              <a:spcBef>
                <a:spcPts val="600"/>
              </a:spcBef>
              <a:spcAft>
                <a:spcPts val="0"/>
              </a:spcAft>
              <a:buFont typeface="Arial" panose="020B0604020202020204" pitchFamily="34" charset="0"/>
              <a:buChar char="•"/>
              <a:defRPr lang="nb-NO" sz="900"/>
            </a:lvl4pPr>
            <a:lvl5pPr marL="182880" indent="-182880" latinLnBrk="0">
              <a:lnSpc>
                <a:spcPct val="100000"/>
              </a:lnSpc>
              <a:spcBef>
                <a:spcPts val="600"/>
              </a:spcBef>
              <a:spcAft>
                <a:spcPts val="0"/>
              </a:spcAft>
              <a:buFont typeface="Arial" panose="020B0604020202020204" pitchFamily="34" charset="0"/>
              <a:buChar char="•"/>
              <a:defRPr lang="nb-NO" sz="900"/>
            </a:lvl5pPr>
            <a:lvl6pPr marL="182880" indent="-182880" latinLnBrk="0">
              <a:lnSpc>
                <a:spcPct val="100000"/>
              </a:lnSpc>
              <a:spcBef>
                <a:spcPts val="600"/>
              </a:spcBef>
              <a:spcAft>
                <a:spcPts val="0"/>
              </a:spcAft>
              <a:defRPr lang="nb-NO" sz="900"/>
            </a:lvl6pPr>
            <a:lvl7pPr marL="182880" indent="-182880" latinLnBrk="0">
              <a:lnSpc>
                <a:spcPct val="100000"/>
              </a:lnSpc>
              <a:spcBef>
                <a:spcPts val="600"/>
              </a:spcBef>
              <a:spcAft>
                <a:spcPts val="0"/>
              </a:spcAft>
              <a:defRPr lang="nb-NO" sz="900"/>
            </a:lvl7pPr>
            <a:lvl8pPr marL="182880" indent="-182880" latinLnBrk="0">
              <a:lnSpc>
                <a:spcPct val="100000"/>
              </a:lnSpc>
              <a:spcBef>
                <a:spcPts val="600"/>
              </a:spcBef>
              <a:spcAft>
                <a:spcPts val="0"/>
              </a:spcAft>
              <a:defRPr lang="nb-NO" sz="900"/>
            </a:lvl8pPr>
            <a:lvl9pPr marL="182880" indent="-182880" latinLnBrk="0">
              <a:lnSpc>
                <a:spcPct val="100000"/>
              </a:lnSpc>
              <a:spcBef>
                <a:spcPts val="600"/>
              </a:spcBef>
              <a:spcAft>
                <a:spcPts val="0"/>
              </a:spcAft>
              <a:defRPr lang="nb-NO" sz="900"/>
            </a:lvl9pPr>
          </a:lstStyle>
          <a:p>
            <a:pPr lvl="0"/>
            <a:r>
              <a:rPr lang="nb-NO"/>
              <a:t>Klikk for å legge til tekst</a:t>
            </a:r>
          </a:p>
        </p:txBody>
      </p:sp>
      <p:sp>
        <p:nvSpPr>
          <p:cNvPr id="59" name="Tekstplassholder 21"/>
          <p:cNvSpPr>
            <a:spLocks noGrp="1"/>
          </p:cNvSpPr>
          <p:nvPr>
            <p:ph type="body" sz="quarter" idx="48" hasCustomPrompt="1"/>
          </p:nvPr>
        </p:nvSpPr>
        <p:spPr>
          <a:xfrm>
            <a:off x="7155180" y="4359349"/>
            <a:ext cx="2441448" cy="2955851"/>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nb-NO"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nb-NO" sz="900"/>
            </a:lvl2pPr>
            <a:lvl3pPr marL="182880" indent="-182880" latinLnBrk="0">
              <a:lnSpc>
                <a:spcPct val="100000"/>
              </a:lnSpc>
              <a:spcBef>
                <a:spcPts val="600"/>
              </a:spcBef>
              <a:spcAft>
                <a:spcPts val="0"/>
              </a:spcAft>
              <a:buFont typeface="Arial" panose="020B0604020202020204" pitchFamily="34" charset="0"/>
              <a:buChar char="•"/>
              <a:defRPr lang="nb-NO" sz="900"/>
            </a:lvl3pPr>
            <a:lvl4pPr marL="182880" indent="-182880" latinLnBrk="0">
              <a:lnSpc>
                <a:spcPct val="100000"/>
              </a:lnSpc>
              <a:spcBef>
                <a:spcPts val="600"/>
              </a:spcBef>
              <a:spcAft>
                <a:spcPts val="0"/>
              </a:spcAft>
              <a:buFont typeface="Arial" panose="020B0604020202020204" pitchFamily="34" charset="0"/>
              <a:buChar char="•"/>
              <a:defRPr lang="nb-NO" sz="900"/>
            </a:lvl4pPr>
            <a:lvl5pPr marL="182880" indent="-182880" latinLnBrk="0">
              <a:lnSpc>
                <a:spcPct val="100000"/>
              </a:lnSpc>
              <a:spcBef>
                <a:spcPts val="600"/>
              </a:spcBef>
              <a:spcAft>
                <a:spcPts val="0"/>
              </a:spcAft>
              <a:buFont typeface="Arial" panose="020B0604020202020204" pitchFamily="34" charset="0"/>
              <a:buChar char="•"/>
              <a:defRPr lang="nb-NO" sz="900"/>
            </a:lvl5pPr>
            <a:lvl6pPr marL="182880" indent="-182880" latinLnBrk="0">
              <a:lnSpc>
                <a:spcPct val="100000"/>
              </a:lnSpc>
              <a:spcBef>
                <a:spcPts val="600"/>
              </a:spcBef>
              <a:spcAft>
                <a:spcPts val="0"/>
              </a:spcAft>
              <a:defRPr lang="nb-NO" sz="900"/>
            </a:lvl6pPr>
            <a:lvl7pPr marL="182880" indent="-182880" latinLnBrk="0">
              <a:lnSpc>
                <a:spcPct val="100000"/>
              </a:lnSpc>
              <a:spcBef>
                <a:spcPts val="600"/>
              </a:spcBef>
              <a:spcAft>
                <a:spcPts val="0"/>
              </a:spcAft>
              <a:defRPr lang="nb-NO" sz="900"/>
            </a:lvl7pPr>
            <a:lvl8pPr marL="182880" indent="-182880" latinLnBrk="0">
              <a:lnSpc>
                <a:spcPct val="100000"/>
              </a:lnSpc>
              <a:spcBef>
                <a:spcPts val="600"/>
              </a:spcBef>
              <a:spcAft>
                <a:spcPts val="0"/>
              </a:spcAft>
              <a:defRPr lang="nb-NO" sz="900"/>
            </a:lvl8pPr>
            <a:lvl9pPr marL="182880" indent="-182880" latinLnBrk="0">
              <a:lnSpc>
                <a:spcPct val="100000"/>
              </a:lnSpc>
              <a:spcBef>
                <a:spcPts val="600"/>
              </a:spcBef>
              <a:spcAft>
                <a:spcPts val="0"/>
              </a:spcAft>
              <a:defRPr lang="nb-NO" sz="900"/>
            </a:lvl9pPr>
          </a:lstStyle>
          <a:p>
            <a:pPr lvl="0"/>
            <a:r>
              <a:rPr lang="nb-NO"/>
              <a:t>Klikk for å legge til tekst</a:t>
            </a:r>
          </a:p>
        </p:txBody>
      </p:sp>
      <p:sp>
        <p:nvSpPr>
          <p:cNvPr id="38" name="Rektangel 37"/>
          <p:cNvSpPr/>
          <p:nvPr userDrawn="1"/>
        </p:nvSpPr>
        <p:spPr>
          <a:xfrm>
            <a:off x="43380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nb-NO"/>
          </a:p>
        </p:txBody>
      </p:sp>
      <p:sp>
        <p:nvSpPr>
          <p:cNvPr id="40" name="Tekstplassholder 21"/>
          <p:cNvSpPr>
            <a:spLocks noGrp="1"/>
          </p:cNvSpPr>
          <p:nvPr>
            <p:ph type="body" sz="quarter" idx="49" hasCustomPrompt="1"/>
          </p:nvPr>
        </p:nvSpPr>
        <p:spPr>
          <a:xfrm>
            <a:off x="3771900" y="3795822"/>
            <a:ext cx="2423160" cy="754911"/>
          </a:xfrm>
        </p:spPr>
        <p:txBody>
          <a:bodyPr lIns="0" tIns="0" rIns="0" bIns="0" anchor="b">
            <a:noAutofit/>
          </a:bodyPr>
          <a:lstStyle>
            <a:lvl1pPr marL="0" indent="0" algn="l" latinLnBrk="0">
              <a:lnSpc>
                <a:spcPct val="120000"/>
              </a:lnSpc>
              <a:spcBef>
                <a:spcPts val="0"/>
              </a:spcBef>
              <a:buNone/>
              <a:defRPr lang="nb-NO" sz="1600" b="1">
                <a:solidFill>
                  <a:schemeClr val="tx1"/>
                </a:solidFill>
                <a:latin typeface="+mj-lt"/>
              </a:defRPr>
            </a:lvl1pPr>
            <a:lvl2pPr marL="0" indent="0" latinLnBrk="0">
              <a:spcBef>
                <a:spcPts val="0"/>
              </a:spcBef>
              <a:buNone/>
              <a:defRPr lang="nb-NO" sz="3600"/>
            </a:lvl2pPr>
            <a:lvl3pPr marL="0" indent="0" latinLnBrk="0">
              <a:spcBef>
                <a:spcPts val="0"/>
              </a:spcBef>
              <a:buNone/>
              <a:defRPr lang="nb-NO" sz="3600"/>
            </a:lvl3pPr>
            <a:lvl4pPr marL="0" indent="0" latinLnBrk="0">
              <a:spcBef>
                <a:spcPts val="0"/>
              </a:spcBef>
              <a:buNone/>
              <a:defRPr lang="nb-NO" sz="3600"/>
            </a:lvl4pPr>
            <a:lvl5pPr marL="0" indent="0" latinLnBrk="0">
              <a:spcBef>
                <a:spcPts val="0"/>
              </a:spcBef>
              <a:buNone/>
              <a:defRPr lang="nb-NO" sz="3600"/>
            </a:lvl5pPr>
          </a:lstStyle>
          <a:p>
            <a:pPr lvl="0"/>
            <a:r>
              <a:rPr lang="nb-NO"/>
              <a:t>Klikk for å legge til tekst</a:t>
            </a:r>
          </a:p>
        </p:txBody>
      </p:sp>
      <p:sp>
        <p:nvSpPr>
          <p:cNvPr id="44" name="Bildeplassholder 4"/>
          <p:cNvSpPr>
            <a:spLocks noGrp="1"/>
          </p:cNvSpPr>
          <p:nvPr>
            <p:ph type="pic" sz="quarter" idx="27"/>
          </p:nvPr>
        </p:nvSpPr>
        <p:spPr>
          <a:xfrm>
            <a:off x="5050465" y="850606"/>
            <a:ext cx="1144595" cy="2834640"/>
          </a:xfrm>
          <a:solidFill>
            <a:schemeClr val="bg1">
              <a:lumMod val="85000"/>
            </a:schemeClr>
          </a:solidFill>
        </p:spPr>
        <p:txBody>
          <a:bodyPr tIns="182880">
            <a:normAutofit/>
          </a:bodyPr>
          <a:lstStyle>
            <a:lvl1pPr marL="0" indent="0" algn="ctr" latinLnBrk="0">
              <a:buNone/>
              <a:defRPr lang="nb-NO" sz="1400"/>
            </a:lvl1pPr>
          </a:lstStyle>
          <a:p>
            <a:endParaRPr lang="nb-NO"/>
          </a:p>
        </p:txBody>
      </p:sp>
      <p:sp>
        <p:nvSpPr>
          <p:cNvPr id="46" name="Bildeplassholder 4"/>
          <p:cNvSpPr>
            <a:spLocks noGrp="1"/>
          </p:cNvSpPr>
          <p:nvPr>
            <p:ph type="pic" sz="quarter" idx="50"/>
          </p:nvPr>
        </p:nvSpPr>
        <p:spPr>
          <a:xfrm>
            <a:off x="434340" y="4688343"/>
            <a:ext cx="2423160" cy="1600200"/>
          </a:xfrm>
          <a:solidFill>
            <a:schemeClr val="bg1">
              <a:lumMod val="85000"/>
            </a:schemeClr>
          </a:solidFill>
        </p:spPr>
        <p:txBody>
          <a:bodyPr tIns="182880">
            <a:normAutofit/>
          </a:bodyPr>
          <a:lstStyle>
            <a:lvl1pPr marL="0" indent="0" algn="ctr" latinLnBrk="0">
              <a:buNone/>
              <a:defRPr lang="nb-NO" sz="1400"/>
            </a:lvl1pPr>
          </a:lstStyle>
          <a:p>
            <a:endParaRPr lang="nb-NO"/>
          </a:p>
        </p:txBody>
      </p:sp>
      <p:sp>
        <p:nvSpPr>
          <p:cNvPr id="47" name="Rektangel 46"/>
          <p:cNvSpPr/>
          <p:nvPr userDrawn="1"/>
        </p:nvSpPr>
        <p:spPr>
          <a:xfrm>
            <a:off x="433809" y="6360183"/>
            <a:ext cx="2424223" cy="7093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nb-NO"/>
          </a:p>
        </p:txBody>
      </p:sp>
      <p:sp>
        <p:nvSpPr>
          <p:cNvPr id="48" name="Rektangel 47"/>
          <p:cNvSpPr/>
          <p:nvPr userDrawn="1"/>
        </p:nvSpPr>
        <p:spPr>
          <a:xfrm>
            <a:off x="3771900" y="850606"/>
            <a:ext cx="1188299" cy="2834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nb-NO"/>
          </a:p>
        </p:txBody>
      </p:sp>
      <p:sp>
        <p:nvSpPr>
          <p:cNvPr id="49" name="Rektangel 48"/>
          <p:cNvSpPr/>
          <p:nvPr userDrawn="1"/>
        </p:nvSpPr>
        <p:spPr>
          <a:xfrm>
            <a:off x="377136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nb-NO"/>
          </a:p>
        </p:txBody>
      </p:sp>
      <p:sp>
        <p:nvSpPr>
          <p:cNvPr id="50" name="Rektangel 49"/>
          <p:cNvSpPr/>
          <p:nvPr userDrawn="1"/>
        </p:nvSpPr>
        <p:spPr>
          <a:xfrm>
            <a:off x="715464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nb-NO"/>
          </a:p>
        </p:txBody>
      </p:sp>
      <p:sp>
        <p:nvSpPr>
          <p:cNvPr id="51" name="Tekstplassholder 12"/>
          <p:cNvSpPr>
            <a:spLocks noGrp="1"/>
          </p:cNvSpPr>
          <p:nvPr>
            <p:ph type="body" sz="quarter" idx="29" hasCustomPrompt="1"/>
          </p:nvPr>
        </p:nvSpPr>
        <p:spPr>
          <a:xfrm>
            <a:off x="434340" y="2010962"/>
            <a:ext cx="2423160" cy="36576"/>
          </a:xfrm>
          <a:blipFill>
            <a:blip r:embed="rId2"/>
            <a:stretch>
              <a:fillRect/>
            </a:stretch>
          </a:blipFill>
        </p:spPr>
        <p:txBody>
          <a:bodyPr>
            <a:noAutofit/>
          </a:bodyPr>
          <a:lstStyle>
            <a:lvl1pPr marL="0" indent="0" latinLnBrk="0">
              <a:spcBef>
                <a:spcPts val="0"/>
              </a:spcBef>
              <a:buNone/>
              <a:defRPr lang="nb-NO" sz="500"/>
            </a:lvl1pPr>
            <a:lvl2pPr marL="0" indent="0" latinLnBrk="0">
              <a:spcBef>
                <a:spcPts val="0"/>
              </a:spcBef>
              <a:buNone/>
              <a:defRPr lang="nb-NO" sz="500"/>
            </a:lvl2pPr>
            <a:lvl3pPr marL="0" indent="0" latinLnBrk="0">
              <a:spcBef>
                <a:spcPts val="0"/>
              </a:spcBef>
              <a:buNone/>
              <a:defRPr lang="nb-NO" sz="500"/>
            </a:lvl3pPr>
            <a:lvl4pPr marL="0" indent="0" latinLnBrk="0">
              <a:spcBef>
                <a:spcPts val="0"/>
              </a:spcBef>
              <a:buNone/>
              <a:defRPr lang="nb-NO" sz="500"/>
            </a:lvl4pPr>
            <a:lvl5pPr marL="0" indent="0" latinLnBrk="0">
              <a:spcBef>
                <a:spcPts val="0"/>
              </a:spcBef>
              <a:buNone/>
              <a:defRPr lang="nb-NO" sz="500"/>
            </a:lvl5pPr>
          </a:lstStyle>
          <a:p>
            <a:pPr lvl="0"/>
            <a:r>
              <a:rPr lang="nb-NO"/>
              <a:t> </a:t>
            </a:r>
          </a:p>
        </p:txBody>
      </p:sp>
      <p:sp>
        <p:nvSpPr>
          <p:cNvPr id="55" name="Tekstplassholder 12"/>
          <p:cNvSpPr>
            <a:spLocks noGrp="1"/>
          </p:cNvSpPr>
          <p:nvPr>
            <p:ph type="body" sz="quarter" idx="51" hasCustomPrompt="1"/>
          </p:nvPr>
        </p:nvSpPr>
        <p:spPr>
          <a:xfrm>
            <a:off x="3771900" y="4624733"/>
            <a:ext cx="2423160" cy="36576"/>
          </a:xfrm>
          <a:blipFill>
            <a:blip r:embed="rId2"/>
            <a:stretch>
              <a:fillRect/>
            </a:stretch>
          </a:blipFill>
        </p:spPr>
        <p:txBody>
          <a:bodyPr>
            <a:noAutofit/>
          </a:bodyPr>
          <a:lstStyle>
            <a:lvl1pPr marL="0" indent="0" latinLnBrk="0">
              <a:spcBef>
                <a:spcPts val="0"/>
              </a:spcBef>
              <a:buNone/>
              <a:defRPr lang="nb-NO" sz="500"/>
            </a:lvl1pPr>
            <a:lvl2pPr marL="0" indent="0" latinLnBrk="0">
              <a:spcBef>
                <a:spcPts val="0"/>
              </a:spcBef>
              <a:buNone/>
              <a:defRPr lang="nb-NO" sz="500"/>
            </a:lvl2pPr>
            <a:lvl3pPr marL="0" indent="0" latinLnBrk="0">
              <a:spcBef>
                <a:spcPts val="0"/>
              </a:spcBef>
              <a:buNone/>
              <a:defRPr lang="nb-NO" sz="500"/>
            </a:lvl3pPr>
            <a:lvl4pPr marL="0" indent="0" latinLnBrk="0">
              <a:spcBef>
                <a:spcPts val="0"/>
              </a:spcBef>
              <a:buNone/>
              <a:defRPr lang="nb-NO" sz="500"/>
            </a:lvl4pPr>
            <a:lvl5pPr marL="0" indent="0" latinLnBrk="0">
              <a:spcBef>
                <a:spcPts val="0"/>
              </a:spcBef>
              <a:buNone/>
              <a:defRPr lang="nb-NO" sz="500"/>
            </a:lvl5pPr>
          </a:lstStyle>
          <a:p>
            <a:pPr lvl="0"/>
            <a:r>
              <a:rPr lang="nb-NO"/>
              <a:t> </a:t>
            </a:r>
          </a:p>
        </p:txBody>
      </p:sp>
      <p:sp>
        <p:nvSpPr>
          <p:cNvPr id="62" name="Tekstplassholder 21"/>
          <p:cNvSpPr>
            <a:spLocks noGrp="1"/>
          </p:cNvSpPr>
          <p:nvPr>
            <p:ph type="body" sz="quarter" idx="52" hasCustomPrompt="1"/>
          </p:nvPr>
        </p:nvSpPr>
        <p:spPr>
          <a:xfrm>
            <a:off x="7155180" y="569862"/>
            <a:ext cx="2441448" cy="812371"/>
          </a:xfrm>
        </p:spPr>
        <p:txBody>
          <a:bodyPr lIns="0" tIns="0" rIns="0" bIns="0" anchor="b">
            <a:noAutofit/>
          </a:bodyPr>
          <a:lstStyle>
            <a:lvl1pPr marL="0" indent="0" algn="l" latinLnBrk="0">
              <a:lnSpc>
                <a:spcPct val="120000"/>
              </a:lnSpc>
              <a:spcBef>
                <a:spcPts val="0"/>
              </a:spcBef>
              <a:buNone/>
              <a:defRPr lang="nb-NO" sz="1600" b="1">
                <a:solidFill>
                  <a:schemeClr val="tx1"/>
                </a:solidFill>
                <a:latin typeface="+mj-lt"/>
              </a:defRPr>
            </a:lvl1pPr>
            <a:lvl2pPr marL="0" indent="0" latinLnBrk="0">
              <a:spcBef>
                <a:spcPts val="0"/>
              </a:spcBef>
              <a:buNone/>
              <a:defRPr lang="nb-NO" sz="3600"/>
            </a:lvl2pPr>
            <a:lvl3pPr marL="0" indent="0" latinLnBrk="0">
              <a:spcBef>
                <a:spcPts val="0"/>
              </a:spcBef>
              <a:buNone/>
              <a:defRPr lang="nb-NO" sz="3600"/>
            </a:lvl3pPr>
            <a:lvl4pPr marL="0" indent="0" latinLnBrk="0">
              <a:spcBef>
                <a:spcPts val="0"/>
              </a:spcBef>
              <a:buNone/>
              <a:defRPr lang="nb-NO" sz="3600"/>
            </a:lvl4pPr>
            <a:lvl5pPr marL="0" indent="0" latinLnBrk="0">
              <a:spcBef>
                <a:spcPts val="0"/>
              </a:spcBef>
              <a:buNone/>
              <a:defRPr lang="nb-NO" sz="3600"/>
            </a:lvl5pPr>
          </a:lstStyle>
          <a:p>
            <a:pPr lvl="0"/>
            <a:r>
              <a:rPr lang="nb-NO"/>
              <a:t>Klikk for å legge til tekst</a:t>
            </a:r>
          </a:p>
        </p:txBody>
      </p:sp>
      <p:sp>
        <p:nvSpPr>
          <p:cNvPr id="63" name="Tekstplassholder 12"/>
          <p:cNvSpPr>
            <a:spLocks noGrp="1"/>
          </p:cNvSpPr>
          <p:nvPr>
            <p:ph type="body" sz="quarter" idx="53" hasCustomPrompt="1"/>
          </p:nvPr>
        </p:nvSpPr>
        <p:spPr>
          <a:xfrm>
            <a:off x="7155180" y="1446367"/>
            <a:ext cx="2423160" cy="36576"/>
          </a:xfrm>
          <a:blipFill>
            <a:blip r:embed="rId2"/>
            <a:stretch>
              <a:fillRect/>
            </a:stretch>
          </a:blipFill>
        </p:spPr>
        <p:txBody>
          <a:bodyPr>
            <a:noAutofit/>
          </a:bodyPr>
          <a:lstStyle>
            <a:lvl1pPr marL="0" indent="0" latinLnBrk="0">
              <a:spcBef>
                <a:spcPts val="0"/>
              </a:spcBef>
              <a:buNone/>
              <a:defRPr lang="nb-NO" sz="500"/>
            </a:lvl1pPr>
            <a:lvl2pPr marL="0" indent="0" latinLnBrk="0">
              <a:spcBef>
                <a:spcPts val="0"/>
              </a:spcBef>
              <a:buNone/>
              <a:defRPr lang="nb-NO" sz="500"/>
            </a:lvl2pPr>
            <a:lvl3pPr marL="0" indent="0" latinLnBrk="0">
              <a:spcBef>
                <a:spcPts val="0"/>
              </a:spcBef>
              <a:buNone/>
              <a:defRPr lang="nb-NO" sz="500"/>
            </a:lvl3pPr>
            <a:lvl4pPr marL="0" indent="0" latinLnBrk="0">
              <a:spcBef>
                <a:spcPts val="0"/>
              </a:spcBef>
              <a:buNone/>
              <a:defRPr lang="nb-NO" sz="500"/>
            </a:lvl4pPr>
            <a:lvl5pPr marL="0" indent="0" latinLnBrk="0">
              <a:spcBef>
                <a:spcPts val="0"/>
              </a:spcBef>
              <a:buNone/>
              <a:defRPr lang="nb-NO" sz="500"/>
            </a:lvl5pPr>
          </a:lstStyle>
          <a:p>
            <a:pPr lvl="0"/>
            <a:r>
              <a:rPr lang="nb-NO"/>
              <a:t> </a:t>
            </a:r>
          </a:p>
        </p:txBody>
      </p:sp>
      <p:sp>
        <p:nvSpPr>
          <p:cNvPr id="64" name="Tekstplassholder 21"/>
          <p:cNvSpPr>
            <a:spLocks noGrp="1"/>
          </p:cNvSpPr>
          <p:nvPr>
            <p:ph type="body" sz="quarter" idx="54" hasCustomPrompt="1"/>
          </p:nvPr>
        </p:nvSpPr>
        <p:spPr>
          <a:xfrm>
            <a:off x="7159752" y="2354879"/>
            <a:ext cx="2444114" cy="281997"/>
          </a:xfrm>
        </p:spPr>
        <p:txBody>
          <a:bodyPr lIns="0" tIns="0" rIns="0" bIns="0" anchor="t">
            <a:noAutofit/>
          </a:bodyPr>
          <a:lstStyle>
            <a:lvl1pPr marL="228600" indent="-137160" algn="l" latinLnBrk="0">
              <a:lnSpc>
                <a:spcPct val="100000"/>
              </a:lnSpc>
              <a:spcBef>
                <a:spcPts val="0"/>
              </a:spcBef>
              <a:buClr>
                <a:schemeClr val="tx1"/>
              </a:buClr>
              <a:buFont typeface="Arial" panose="020B0604020202020204" pitchFamily="34" charset="0"/>
              <a:buChar char="—"/>
              <a:defRPr lang="nb-NO" sz="900" i="0">
                <a:solidFill>
                  <a:schemeClr val="tx1"/>
                </a:solidFill>
                <a:latin typeface="+mj-lt"/>
              </a:defRPr>
            </a:lvl1pPr>
            <a:lvl2pPr marL="0" indent="0" latinLnBrk="0">
              <a:spcBef>
                <a:spcPts val="0"/>
              </a:spcBef>
              <a:buNone/>
              <a:defRPr lang="nb-NO" sz="3600"/>
            </a:lvl2pPr>
            <a:lvl3pPr marL="0" indent="0" latinLnBrk="0">
              <a:spcBef>
                <a:spcPts val="0"/>
              </a:spcBef>
              <a:buNone/>
              <a:defRPr lang="nb-NO" sz="3600"/>
            </a:lvl3pPr>
            <a:lvl4pPr marL="0" indent="0" latinLnBrk="0">
              <a:spcBef>
                <a:spcPts val="0"/>
              </a:spcBef>
              <a:buNone/>
              <a:defRPr lang="nb-NO" sz="3600"/>
            </a:lvl4pPr>
            <a:lvl5pPr marL="0" indent="0" latinLnBrk="0">
              <a:spcBef>
                <a:spcPts val="0"/>
              </a:spcBef>
              <a:buNone/>
              <a:defRPr lang="nb-NO" sz="3600"/>
            </a:lvl5pPr>
          </a:lstStyle>
          <a:p>
            <a:pPr lvl="0"/>
            <a:r>
              <a:rPr lang="nb-NO"/>
              <a:t>Klikk for å legge til tillegg</a:t>
            </a:r>
          </a:p>
        </p:txBody>
      </p:sp>
      <p:sp>
        <p:nvSpPr>
          <p:cNvPr id="65" name="Tekstplassholder 21"/>
          <p:cNvSpPr>
            <a:spLocks noGrp="1"/>
          </p:cNvSpPr>
          <p:nvPr>
            <p:ph type="body" sz="quarter" idx="55" hasCustomPrompt="1"/>
          </p:nvPr>
        </p:nvSpPr>
        <p:spPr>
          <a:xfrm>
            <a:off x="7159752" y="2636876"/>
            <a:ext cx="2444114" cy="680483"/>
          </a:xfrm>
        </p:spPr>
        <p:txBody>
          <a:bodyPr lIns="0" tIns="0" rIns="0" bIns="0" anchor="t">
            <a:noAutofit/>
          </a:bodyPr>
          <a:lstStyle>
            <a:lvl1pPr marL="73152" indent="-73152" algn="l" latinLnBrk="0">
              <a:lnSpc>
                <a:spcPct val="120000"/>
              </a:lnSpc>
              <a:spcBef>
                <a:spcPts val="400"/>
              </a:spcBef>
              <a:buNone/>
              <a:defRPr lang="nb-NO" sz="1200" i="1">
                <a:solidFill>
                  <a:schemeClr val="accent1"/>
                </a:solidFill>
                <a:latin typeface="+mj-lt"/>
              </a:defRPr>
            </a:lvl1pPr>
            <a:lvl2pPr marL="0" indent="0" latinLnBrk="0">
              <a:spcBef>
                <a:spcPts val="0"/>
              </a:spcBef>
              <a:buNone/>
              <a:defRPr lang="nb-NO" sz="3600"/>
            </a:lvl2pPr>
            <a:lvl3pPr marL="0" indent="0" latinLnBrk="0">
              <a:spcBef>
                <a:spcPts val="0"/>
              </a:spcBef>
              <a:buNone/>
              <a:defRPr lang="nb-NO" sz="3600"/>
            </a:lvl3pPr>
            <a:lvl4pPr marL="0" indent="0" latinLnBrk="0">
              <a:spcBef>
                <a:spcPts val="0"/>
              </a:spcBef>
              <a:buNone/>
              <a:defRPr lang="nb-NO" sz="3600"/>
            </a:lvl4pPr>
            <a:lvl5pPr marL="0" indent="0" latinLnBrk="0">
              <a:spcBef>
                <a:spcPts val="0"/>
              </a:spcBef>
              <a:buNone/>
              <a:defRPr lang="nb-NO" sz="3600"/>
            </a:lvl5pPr>
          </a:lstStyle>
          <a:p>
            <a:pPr lvl="0"/>
            <a:r>
              <a:rPr lang="nb-NO"/>
              <a:t>Klikk for å legge til tilbud</a:t>
            </a:r>
          </a:p>
        </p:txBody>
      </p:sp>
      <p:sp>
        <p:nvSpPr>
          <p:cNvPr id="66" name="Tekstplassholder 21"/>
          <p:cNvSpPr>
            <a:spLocks noGrp="1"/>
          </p:cNvSpPr>
          <p:nvPr>
            <p:ph type="body" sz="quarter" idx="56" hasCustomPrompt="1"/>
          </p:nvPr>
        </p:nvSpPr>
        <p:spPr>
          <a:xfrm>
            <a:off x="7159752" y="3375605"/>
            <a:ext cx="2444114" cy="283464"/>
          </a:xfrm>
        </p:spPr>
        <p:txBody>
          <a:bodyPr lIns="0" tIns="0" rIns="0" bIns="0" anchor="t">
            <a:noAutofit/>
          </a:bodyPr>
          <a:lstStyle>
            <a:lvl1pPr marL="228600" indent="-137160" algn="l" latinLnBrk="0">
              <a:lnSpc>
                <a:spcPct val="100000"/>
              </a:lnSpc>
              <a:spcBef>
                <a:spcPts val="0"/>
              </a:spcBef>
              <a:buClr>
                <a:schemeClr val="tx1"/>
              </a:buClr>
              <a:buFont typeface="Arial" panose="020B0604020202020204" pitchFamily="34" charset="0"/>
              <a:buChar char="—"/>
              <a:defRPr lang="nb-NO" sz="900" i="0">
                <a:solidFill>
                  <a:schemeClr val="tx1"/>
                </a:solidFill>
                <a:latin typeface="+mj-lt"/>
              </a:defRPr>
            </a:lvl1pPr>
            <a:lvl2pPr marL="0" indent="0" latinLnBrk="0">
              <a:spcBef>
                <a:spcPts val="0"/>
              </a:spcBef>
              <a:buNone/>
              <a:defRPr lang="nb-NO" sz="3600"/>
            </a:lvl2pPr>
            <a:lvl3pPr marL="0" indent="0" latinLnBrk="0">
              <a:spcBef>
                <a:spcPts val="0"/>
              </a:spcBef>
              <a:buNone/>
              <a:defRPr lang="nb-NO" sz="3600"/>
            </a:lvl3pPr>
            <a:lvl4pPr marL="0" indent="0" latinLnBrk="0">
              <a:spcBef>
                <a:spcPts val="0"/>
              </a:spcBef>
              <a:buNone/>
              <a:defRPr lang="nb-NO" sz="3600"/>
            </a:lvl4pPr>
            <a:lvl5pPr marL="0" indent="0" latinLnBrk="0">
              <a:spcBef>
                <a:spcPts val="0"/>
              </a:spcBef>
              <a:buNone/>
              <a:defRPr lang="nb-NO" sz="3600"/>
            </a:lvl5pPr>
          </a:lstStyle>
          <a:p>
            <a:pPr lvl="0"/>
            <a:r>
              <a:rPr lang="nb-NO"/>
              <a:t>Klikk for å legge til tillegg</a:t>
            </a:r>
          </a:p>
        </p:txBody>
      </p:sp>
      <p:sp>
        <p:nvSpPr>
          <p:cNvPr id="67" name="Tekstplassholder 21"/>
          <p:cNvSpPr>
            <a:spLocks noGrp="1"/>
          </p:cNvSpPr>
          <p:nvPr>
            <p:ph type="body" sz="quarter" idx="57" hasCustomPrompt="1"/>
          </p:nvPr>
        </p:nvSpPr>
        <p:spPr>
          <a:xfrm>
            <a:off x="7155180" y="3659069"/>
            <a:ext cx="2441448" cy="487629"/>
          </a:xfrm>
        </p:spPr>
        <p:txBody>
          <a:bodyPr lIns="0" tIns="0" rIns="0" bIns="0" anchor="b">
            <a:noAutofit/>
          </a:bodyPr>
          <a:lstStyle>
            <a:lvl1pPr marL="0" indent="0" algn="l" latinLnBrk="0">
              <a:lnSpc>
                <a:spcPct val="120000"/>
              </a:lnSpc>
              <a:spcBef>
                <a:spcPts val="0"/>
              </a:spcBef>
              <a:buNone/>
              <a:defRPr lang="nb-NO" sz="1600" b="1">
                <a:solidFill>
                  <a:schemeClr val="tx1"/>
                </a:solidFill>
                <a:latin typeface="+mj-lt"/>
              </a:defRPr>
            </a:lvl1pPr>
            <a:lvl2pPr marL="0" indent="0" latinLnBrk="0">
              <a:spcBef>
                <a:spcPts val="0"/>
              </a:spcBef>
              <a:buNone/>
              <a:defRPr lang="nb-NO" sz="3600"/>
            </a:lvl2pPr>
            <a:lvl3pPr marL="0" indent="0" latinLnBrk="0">
              <a:spcBef>
                <a:spcPts val="0"/>
              </a:spcBef>
              <a:buNone/>
              <a:defRPr lang="nb-NO" sz="3600"/>
            </a:lvl3pPr>
            <a:lvl4pPr marL="0" indent="0" latinLnBrk="0">
              <a:spcBef>
                <a:spcPts val="0"/>
              </a:spcBef>
              <a:buNone/>
              <a:defRPr lang="nb-NO" sz="3600"/>
            </a:lvl4pPr>
            <a:lvl5pPr marL="0" indent="0" latinLnBrk="0">
              <a:spcBef>
                <a:spcPts val="0"/>
              </a:spcBef>
              <a:buNone/>
              <a:defRPr lang="nb-NO" sz="3600"/>
            </a:lvl5pPr>
          </a:lstStyle>
          <a:p>
            <a:pPr lvl="0"/>
            <a:r>
              <a:rPr lang="nb-NO"/>
              <a:t>Klikk for å legge til tekst</a:t>
            </a:r>
          </a:p>
        </p:txBody>
      </p:sp>
      <p:sp>
        <p:nvSpPr>
          <p:cNvPr id="68" name="Tekstplassholder 12"/>
          <p:cNvSpPr>
            <a:spLocks noGrp="1"/>
          </p:cNvSpPr>
          <p:nvPr>
            <p:ph type="body" sz="quarter" idx="58" hasCustomPrompt="1"/>
          </p:nvPr>
        </p:nvSpPr>
        <p:spPr>
          <a:xfrm>
            <a:off x="7155180" y="4210833"/>
            <a:ext cx="2423160" cy="36576"/>
          </a:xfrm>
          <a:blipFill>
            <a:blip r:embed="rId2"/>
            <a:stretch>
              <a:fillRect/>
            </a:stretch>
          </a:blipFill>
        </p:spPr>
        <p:txBody>
          <a:bodyPr>
            <a:noAutofit/>
          </a:bodyPr>
          <a:lstStyle>
            <a:lvl1pPr marL="0" indent="0" latinLnBrk="0">
              <a:spcBef>
                <a:spcPts val="0"/>
              </a:spcBef>
              <a:buNone/>
              <a:defRPr lang="nb-NO" sz="500"/>
            </a:lvl1pPr>
            <a:lvl2pPr marL="0" indent="0" latinLnBrk="0">
              <a:spcBef>
                <a:spcPts val="0"/>
              </a:spcBef>
              <a:buNone/>
              <a:defRPr lang="nb-NO" sz="500"/>
            </a:lvl2pPr>
            <a:lvl3pPr marL="0" indent="0" latinLnBrk="0">
              <a:spcBef>
                <a:spcPts val="0"/>
              </a:spcBef>
              <a:buNone/>
              <a:defRPr lang="nb-NO" sz="500"/>
            </a:lvl3pPr>
            <a:lvl4pPr marL="0" indent="0" latinLnBrk="0">
              <a:spcBef>
                <a:spcPts val="0"/>
              </a:spcBef>
              <a:buNone/>
              <a:defRPr lang="nb-NO" sz="500"/>
            </a:lvl4pPr>
            <a:lvl5pPr marL="0" indent="0" latinLnBrk="0">
              <a:spcBef>
                <a:spcPts val="0"/>
              </a:spcBef>
              <a:buNone/>
              <a:defRPr lang="nb-NO" sz="500"/>
            </a:lvl5pPr>
          </a:lstStyle>
          <a:p>
            <a:pPr lvl="0"/>
            <a:r>
              <a:rPr lang="nb-NO"/>
              <a:t> </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telplass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nb-NO"/>
              <a:t>Klikk for å redigere tittelstiler i malen</a:t>
            </a:r>
          </a:p>
        </p:txBody>
      </p:sp>
      <p:sp>
        <p:nvSpPr>
          <p:cNvPr id="3" name="Tekstplass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Datoplass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nb-NO" sz="1320">
                <a:solidFill>
                  <a:schemeClr val="tx1">
                    <a:tint val="75000"/>
                  </a:schemeClr>
                </a:solidFill>
              </a:defRPr>
            </a:lvl1pPr>
          </a:lstStyle>
          <a:p>
            <a:fld id="{FC7BAE6A-DCF3-43E4-B2A0-33D0CF1225FC}" type="datetimeFigureOut">
              <a:t>24.01.2014</a:t>
            </a:fld>
            <a:endParaRPr lang="nb-NO"/>
          </a:p>
        </p:txBody>
      </p:sp>
      <p:sp>
        <p:nvSpPr>
          <p:cNvPr id="5" name="Bunntekstplass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nb-NO" sz="132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nb-NO" sz="1320">
                <a:solidFill>
                  <a:schemeClr val="tx1">
                    <a:tint val="75000"/>
                  </a:schemeClr>
                </a:solidFill>
              </a:defRPr>
            </a:lvl1pPr>
          </a:lstStyle>
          <a:p>
            <a:fld id="{9F6761A3-4CAC-4C5F-AC82-8DB08D526BC2}" type="slidenum">
              <a:t>‹#›</a:t>
            </a:fld>
            <a:endParaRPr lang="nb-NO"/>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nb-NO"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lang="nb-NO"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lang="nb-NO"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lang="nb-NO"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lang="nb-NO"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lang="nb-NO"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nb-NO"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nb-NO"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nb-NO"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nb-NO" sz="1980" kern="1200">
          <a:solidFill>
            <a:schemeClr val="tx1"/>
          </a:solidFill>
          <a:latin typeface="+mn-lt"/>
          <a:ea typeface="+mn-ea"/>
          <a:cs typeface="+mn-cs"/>
        </a:defRPr>
      </a:lvl9pPr>
    </p:bodyStyle>
    <p:otherStyle>
      <a:defPPr>
        <a:defRPr lang="nb-NO"/>
      </a:defPPr>
      <a:lvl1pPr marL="0" algn="l" defTabSz="1005840" rtl="0" eaLnBrk="1" latinLnBrk="0" hangingPunct="1">
        <a:defRPr lang="nb-NO" sz="1980" kern="1200">
          <a:solidFill>
            <a:schemeClr val="tx1"/>
          </a:solidFill>
          <a:latin typeface="+mn-lt"/>
          <a:ea typeface="+mn-ea"/>
          <a:cs typeface="+mn-cs"/>
        </a:defRPr>
      </a:lvl1pPr>
      <a:lvl2pPr marL="502920" algn="l" defTabSz="1005840" rtl="0" eaLnBrk="1" latinLnBrk="0" hangingPunct="1">
        <a:defRPr lang="nb-NO" sz="1980" kern="1200">
          <a:solidFill>
            <a:schemeClr val="tx1"/>
          </a:solidFill>
          <a:latin typeface="+mn-lt"/>
          <a:ea typeface="+mn-ea"/>
          <a:cs typeface="+mn-cs"/>
        </a:defRPr>
      </a:lvl2pPr>
      <a:lvl3pPr marL="1005840" algn="l" defTabSz="1005840" rtl="0" eaLnBrk="1" latinLnBrk="0" hangingPunct="1">
        <a:defRPr lang="nb-NO" sz="1980" kern="1200">
          <a:solidFill>
            <a:schemeClr val="tx1"/>
          </a:solidFill>
          <a:latin typeface="+mn-lt"/>
          <a:ea typeface="+mn-ea"/>
          <a:cs typeface="+mn-cs"/>
        </a:defRPr>
      </a:lvl3pPr>
      <a:lvl4pPr marL="1508760" algn="l" defTabSz="1005840" rtl="0" eaLnBrk="1" latinLnBrk="0" hangingPunct="1">
        <a:defRPr lang="nb-NO" sz="1980" kern="1200">
          <a:solidFill>
            <a:schemeClr val="tx1"/>
          </a:solidFill>
          <a:latin typeface="+mn-lt"/>
          <a:ea typeface="+mn-ea"/>
          <a:cs typeface="+mn-cs"/>
        </a:defRPr>
      </a:lvl4pPr>
      <a:lvl5pPr marL="2011680" algn="l" defTabSz="1005840" rtl="0" eaLnBrk="1" latinLnBrk="0" hangingPunct="1">
        <a:defRPr lang="nb-NO" sz="1980" kern="1200">
          <a:solidFill>
            <a:schemeClr val="tx1"/>
          </a:solidFill>
          <a:latin typeface="+mn-lt"/>
          <a:ea typeface="+mn-ea"/>
          <a:cs typeface="+mn-cs"/>
        </a:defRPr>
      </a:lvl5pPr>
      <a:lvl6pPr marL="2514600" algn="l" defTabSz="1005840" rtl="0" eaLnBrk="1" latinLnBrk="0" hangingPunct="1">
        <a:defRPr lang="nb-NO" sz="1980" kern="1200">
          <a:solidFill>
            <a:schemeClr val="tx1"/>
          </a:solidFill>
          <a:latin typeface="+mn-lt"/>
          <a:ea typeface="+mn-ea"/>
          <a:cs typeface="+mn-cs"/>
        </a:defRPr>
      </a:lvl6pPr>
      <a:lvl7pPr marL="3017520" algn="l" defTabSz="1005840" rtl="0" eaLnBrk="1" latinLnBrk="0" hangingPunct="1">
        <a:defRPr lang="nb-NO" sz="1980" kern="1200">
          <a:solidFill>
            <a:schemeClr val="tx1"/>
          </a:solidFill>
          <a:latin typeface="+mn-lt"/>
          <a:ea typeface="+mn-ea"/>
          <a:cs typeface="+mn-cs"/>
        </a:defRPr>
      </a:lvl7pPr>
      <a:lvl8pPr marL="3520440" algn="l" defTabSz="1005840" rtl="0" eaLnBrk="1" latinLnBrk="0" hangingPunct="1">
        <a:defRPr lang="nb-NO" sz="1980" kern="1200">
          <a:solidFill>
            <a:schemeClr val="tx1"/>
          </a:solidFill>
          <a:latin typeface="+mn-lt"/>
          <a:ea typeface="+mn-ea"/>
          <a:cs typeface="+mn-cs"/>
        </a:defRPr>
      </a:lvl8pPr>
      <a:lvl9pPr marL="4023360" algn="l" defTabSz="1005840" rtl="0" eaLnBrk="1" latinLnBrk="0" hangingPunct="1">
        <a:defRPr lang="nb-NO"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plassholder 1"/>
          <p:cNvSpPr>
            <a:spLocks noGrp="1"/>
          </p:cNvSpPr>
          <p:nvPr>
            <p:ph type="body" sz="quarter" idx="14"/>
          </p:nvPr>
        </p:nvSpPr>
        <p:spPr/>
        <p:txBody>
          <a:bodyPr/>
          <a:lstStyle/>
          <a:p>
            <a:r>
              <a:rPr lang="nb-NO"/>
              <a:t>Firmanavn</a:t>
            </a:r>
          </a:p>
        </p:txBody>
      </p:sp>
      <p:sp>
        <p:nvSpPr>
          <p:cNvPr id="3" name="Tekstplassholder 2"/>
          <p:cNvSpPr>
            <a:spLocks noGrp="1"/>
          </p:cNvSpPr>
          <p:nvPr>
            <p:ph type="body" sz="quarter" idx="15"/>
          </p:nvPr>
        </p:nvSpPr>
        <p:spPr/>
        <p:txBody>
          <a:bodyPr/>
          <a:lstStyle/>
          <a:p>
            <a:r>
              <a:rPr lang="nb-NO" dirty="0"/>
              <a:t>Gateadresse</a:t>
            </a:r>
          </a:p>
          <a:p>
            <a:r>
              <a:rPr lang="nb-NO" dirty="0"/>
              <a:t>Postnummer, poststed</a:t>
            </a:r>
            <a:endParaRPr lang="nb-NO" dirty="0"/>
          </a:p>
        </p:txBody>
      </p:sp>
      <p:sp>
        <p:nvSpPr>
          <p:cNvPr id="4" name="Tekstplassholder 3"/>
          <p:cNvSpPr>
            <a:spLocks noGrp="1"/>
          </p:cNvSpPr>
          <p:nvPr>
            <p:ph type="body" sz="quarter" idx="19"/>
          </p:nvPr>
        </p:nvSpPr>
        <p:spPr/>
        <p:txBody>
          <a:bodyPr/>
          <a:lstStyle/>
          <a:p>
            <a:r>
              <a:rPr lang="nb-NO"/>
              <a:t>Du kan bruke denne stilrene, profesjonelle brosjyren som den er, eller du kan tilpasse den.</a:t>
            </a:r>
          </a:p>
          <a:p>
            <a:r>
              <a:rPr lang="nb-NO"/>
              <a:t>Du finner noen tips på neste side, som kan hjelpe deg med å komme i gang. </a:t>
            </a:r>
          </a:p>
        </p:txBody>
      </p:sp>
      <p:sp>
        <p:nvSpPr>
          <p:cNvPr id="5" name="Tekstplassholder 4"/>
          <p:cNvSpPr>
            <a:spLocks noGrp="1"/>
          </p:cNvSpPr>
          <p:nvPr>
            <p:ph type="body" sz="quarter" idx="20"/>
          </p:nvPr>
        </p:nvSpPr>
        <p:spPr/>
        <p:txBody>
          <a:bodyPr/>
          <a:lstStyle/>
          <a:p>
            <a:r>
              <a:rPr lang="nb-NO"/>
              <a:t>Dette er et fint sted å sette formålsparagrafen</a:t>
            </a:r>
          </a:p>
        </p:txBody>
      </p:sp>
      <p:sp>
        <p:nvSpPr>
          <p:cNvPr id="6" name="Tekstplassholder 5"/>
          <p:cNvSpPr>
            <a:spLocks noGrp="1"/>
          </p:cNvSpPr>
          <p:nvPr>
            <p:ph type="body" sz="quarter" idx="21"/>
          </p:nvPr>
        </p:nvSpPr>
        <p:spPr>
          <a:xfrm>
            <a:off x="7155180" y="1446028"/>
            <a:ext cx="2502918" cy="2308328"/>
          </a:xfrm>
        </p:spPr>
        <p:txBody>
          <a:bodyPr/>
          <a:lstStyle/>
          <a:p>
            <a:r>
              <a:rPr lang="nb-NO" dirty="0"/>
              <a:t>Firmanavn</a:t>
            </a:r>
          </a:p>
        </p:txBody>
      </p:sp>
      <p:sp>
        <p:nvSpPr>
          <p:cNvPr id="7" name="Tekstplassholder 6"/>
          <p:cNvSpPr>
            <a:spLocks noGrp="1"/>
          </p:cNvSpPr>
          <p:nvPr>
            <p:ph type="body" sz="quarter" idx="22"/>
          </p:nvPr>
        </p:nvSpPr>
        <p:spPr/>
        <p:txBody>
          <a:bodyPr/>
          <a:lstStyle/>
          <a:p>
            <a:r>
              <a:rPr lang="nb-NO"/>
              <a:t>Produkter og tjenester</a:t>
            </a:r>
          </a:p>
        </p:txBody>
      </p:sp>
      <p:sp>
        <p:nvSpPr>
          <p:cNvPr id="8" name="Tekstplassholder 7"/>
          <p:cNvSpPr>
            <a:spLocks noGrp="1"/>
          </p:cNvSpPr>
          <p:nvPr>
            <p:ph type="body" sz="quarter" idx="23"/>
          </p:nvPr>
        </p:nvSpPr>
        <p:spPr/>
        <p:txBody>
          <a:bodyPr/>
          <a:lstStyle/>
          <a:p>
            <a:r>
              <a:rPr lang="nb-NO"/>
              <a:t>Navn på mottaker</a:t>
            </a:r>
          </a:p>
        </p:txBody>
      </p:sp>
      <p:sp>
        <p:nvSpPr>
          <p:cNvPr id="9" name="Tekstplassholder 8"/>
          <p:cNvSpPr>
            <a:spLocks noGrp="1"/>
          </p:cNvSpPr>
          <p:nvPr>
            <p:ph type="body" sz="quarter" idx="24"/>
          </p:nvPr>
        </p:nvSpPr>
        <p:spPr/>
        <p:txBody>
          <a:bodyPr/>
          <a:lstStyle/>
          <a:p>
            <a:r>
              <a:rPr lang="nb-NO" dirty="0"/>
              <a:t>Gateadresse</a:t>
            </a:r>
          </a:p>
          <a:p>
            <a:r>
              <a:rPr lang="nb-NO" dirty="0"/>
              <a:t>Postnummer, poststed</a:t>
            </a:r>
            <a:endParaRPr lang="nb-NO" dirty="0"/>
          </a:p>
        </p:txBody>
      </p:sp>
      <p:sp>
        <p:nvSpPr>
          <p:cNvPr id="10" name="Tekstplassholder 9"/>
          <p:cNvSpPr>
            <a:spLocks noGrp="1"/>
          </p:cNvSpPr>
          <p:nvPr>
            <p:ph type="body" sz="quarter" idx="25"/>
          </p:nvPr>
        </p:nvSpPr>
        <p:spPr/>
        <p:txBody>
          <a:bodyPr/>
          <a:lstStyle/>
          <a:p>
            <a:r>
              <a:rPr lang="nb-NO"/>
              <a:t>Nettsted</a:t>
            </a:r>
          </a:p>
          <a:p>
            <a:r>
              <a:rPr lang="nb-NO"/>
              <a:t>E-post</a:t>
            </a:r>
          </a:p>
        </p:txBody>
      </p:sp>
      <p:sp>
        <p:nvSpPr>
          <p:cNvPr id="11" name="Tekstplassholder 10"/>
          <p:cNvSpPr>
            <a:spLocks noGrp="1"/>
          </p:cNvSpPr>
          <p:nvPr>
            <p:ph type="body" sz="quarter" idx="26"/>
          </p:nvPr>
        </p:nvSpPr>
        <p:spPr/>
        <p:txBody>
          <a:bodyPr/>
          <a:lstStyle/>
          <a:p>
            <a:r>
              <a:rPr lang="nb-NO"/>
              <a:t>Tlf [Telefon]</a:t>
            </a:r>
          </a:p>
          <a:p>
            <a:r>
              <a:rPr lang="nb-NO"/>
              <a:t>Faks [Faks]</a:t>
            </a:r>
          </a:p>
        </p:txBody>
      </p:sp>
      <p:pic>
        <p:nvPicPr>
          <p:cNvPr id="15" name="Bildeplassholder 14" descr="Venteområde på flyplass" title="Eksempelbilde"/>
          <p:cNvPicPr>
            <a:picLocks noGrp="1" noChangeAspect="1"/>
          </p:cNvPicPr>
          <p:nvPr>
            <p:ph type="pic" sz="quarter" idx="27"/>
          </p:nvPr>
        </p:nvPicPr>
        <p:blipFill>
          <a:blip r:embed="rId3">
            <a:extLst>
              <a:ext uri="{28A0092B-C50C-407E-A947-70E740481C1C}">
                <a14:useLocalDpi xmlns:a14="http://schemas.microsoft.com/office/drawing/2010/main" val="0"/>
              </a:ext>
            </a:extLst>
          </a:blip>
          <a:srcRect/>
          <a:stretch>
            <a:fillRect/>
          </a:stretch>
        </p:blipFill>
        <p:spPr/>
      </p:pic>
      <p:sp>
        <p:nvSpPr>
          <p:cNvPr id="28" name="Tekstplassholder 27"/>
          <p:cNvSpPr>
            <a:spLocks noGrp="1"/>
          </p:cNvSpPr>
          <p:nvPr>
            <p:ph type="body" sz="quarter" idx="28"/>
          </p:nvPr>
        </p:nvSpPr>
        <p:spPr/>
        <p:txBody>
          <a:bodyPr/>
          <a:lstStyle/>
          <a:p>
            <a:endParaRPr lang="nb-NO"/>
          </a:p>
        </p:txBody>
      </p:sp>
      <p:sp>
        <p:nvSpPr>
          <p:cNvPr id="29" name="Tekstplassholder 28"/>
          <p:cNvSpPr>
            <a:spLocks noGrp="1"/>
          </p:cNvSpPr>
          <p:nvPr>
            <p:ph type="body" sz="quarter" idx="29"/>
          </p:nvPr>
        </p:nvSpPr>
        <p:spPr/>
        <p:txBody>
          <a:bodyPr/>
          <a:lstStyle/>
          <a:p>
            <a:endParaRPr lang="nb-NO"/>
          </a:p>
        </p:txBody>
      </p:sp>
      <p:pic>
        <p:nvPicPr>
          <p:cNvPr id="16" name="Bilde 15" descr="Erstatt med logoen din" title="Eksempel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5705917" y="734846"/>
            <a:ext cx="823832" cy="394753"/>
          </a:xfrm>
          <a:prstGeom prst="rect">
            <a:avLst/>
          </a:prstGeom>
        </p:spPr>
      </p:pic>
      <p:pic>
        <p:nvPicPr>
          <p:cNvPr id="17" name="Bilde 16" descr="Erstatt med logoen din" title="Eksempel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78941" y="6919221"/>
            <a:ext cx="823832" cy="394753"/>
          </a:xfrm>
          <a:prstGeom prst="rect">
            <a:avLst/>
          </a:prstGeom>
        </p:spPr>
      </p:pic>
      <p:cxnSp>
        <p:nvCxnSpPr>
          <p:cNvPr id="18" name="Rettvinklet linje 17"/>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9" name="Rettvinklet linje 18"/>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344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plassholder 1"/>
          <p:cNvSpPr>
            <a:spLocks noGrp="1"/>
          </p:cNvSpPr>
          <p:nvPr>
            <p:ph type="body" sz="quarter" idx="20"/>
          </p:nvPr>
        </p:nvSpPr>
        <p:spPr/>
        <p:txBody>
          <a:bodyPr/>
          <a:lstStyle/>
          <a:p>
            <a:r>
              <a:rPr lang="nb-NO"/>
              <a:t>Tror du at det er vanskelig å formatere et fint dokument? Da må du tro om igjen!</a:t>
            </a:r>
          </a:p>
        </p:txBody>
      </p:sp>
      <p:sp>
        <p:nvSpPr>
          <p:cNvPr id="3" name="Tekstplassholder 2"/>
          <p:cNvSpPr>
            <a:spLocks noGrp="1"/>
          </p:cNvSpPr>
          <p:nvPr>
            <p:ph type="body" sz="quarter" idx="31"/>
          </p:nvPr>
        </p:nvSpPr>
        <p:spPr/>
        <p:txBody>
          <a:bodyPr/>
          <a:lstStyle/>
          <a:p>
            <a:pPr marL="0" indent="0">
              <a:buNone/>
            </a:pPr>
            <a:r>
              <a:rPr lang="nb-NO" dirty="0"/>
              <a:t>Plassholderne i denne brosjyren er formatert for deg. Du finner et par tips som kan hjelpe deg med å komme i gang. </a:t>
            </a:r>
          </a:p>
          <a:p>
            <a:r>
              <a:rPr lang="nb-NO" dirty="0"/>
              <a:t>Hvis du vil legge til eller fjerne punkter i teksten, bruker du Punktmerking-knappen på Hjem-fanen.</a:t>
            </a:r>
            <a:endParaRPr lang="nb-NO" dirty="0"/>
          </a:p>
        </p:txBody>
      </p:sp>
      <p:sp>
        <p:nvSpPr>
          <p:cNvPr id="4" name="Tekstplassholder 3"/>
          <p:cNvSpPr>
            <a:spLocks noGrp="1"/>
          </p:cNvSpPr>
          <p:nvPr>
            <p:ph type="body" sz="quarter" idx="36"/>
          </p:nvPr>
        </p:nvSpPr>
        <p:spPr>
          <a:xfrm>
            <a:off x="434340" y="3461581"/>
            <a:ext cx="2423160" cy="409096"/>
          </a:xfrm>
        </p:spPr>
        <p:txBody>
          <a:bodyPr/>
          <a:lstStyle/>
          <a:p>
            <a:r>
              <a:rPr lang="nb-NO" dirty="0"/>
              <a:t>Tilpasse på et øyeblikk</a:t>
            </a:r>
          </a:p>
        </p:txBody>
      </p:sp>
      <p:sp>
        <p:nvSpPr>
          <p:cNvPr id="5" name="Tekstplassholder 4"/>
          <p:cNvSpPr>
            <a:spLocks noGrp="1"/>
          </p:cNvSpPr>
          <p:nvPr>
            <p:ph type="body" sz="quarter" idx="37"/>
          </p:nvPr>
        </p:nvSpPr>
        <p:spPr>
          <a:xfrm>
            <a:off x="434340" y="3870677"/>
            <a:ext cx="2423160" cy="626510"/>
          </a:xfrm>
        </p:spPr>
        <p:txBody>
          <a:bodyPr/>
          <a:lstStyle/>
          <a:p>
            <a:r>
              <a:rPr lang="nb-NO" dirty="0"/>
              <a:t>Hvis du vil bytte ut bilder, velger du et bilde og sletter det. Bruk deretter ikonet Sett inn bilde i plassholderen for å sette inn et eget bilde.</a:t>
            </a:r>
          </a:p>
        </p:txBody>
      </p:sp>
      <p:sp>
        <p:nvSpPr>
          <p:cNvPr id="6" name="Tekstplassholder 5"/>
          <p:cNvSpPr>
            <a:spLocks noGrp="1"/>
          </p:cNvSpPr>
          <p:nvPr>
            <p:ph type="body" sz="quarter" idx="42"/>
          </p:nvPr>
        </p:nvSpPr>
        <p:spPr/>
        <p:txBody>
          <a:bodyPr/>
          <a:lstStyle/>
          <a:p>
            <a:r>
              <a:rPr lang="pl-PL" dirty="0" smtClean="0"/>
              <a:t>  </a:t>
            </a:r>
            <a:r>
              <a:rPr lang="nb-NO" dirty="0" smtClean="0"/>
              <a:t>Firmaet </a:t>
            </a:r>
            <a:r>
              <a:rPr lang="nb-NO" dirty="0"/>
              <a:t>ditt er det beste. Jeg kan ikke forestille meg at noen kan klare å leve uten det.</a:t>
            </a:r>
          </a:p>
        </p:txBody>
      </p:sp>
      <p:sp>
        <p:nvSpPr>
          <p:cNvPr id="7" name="Tekstplassholder 6"/>
          <p:cNvSpPr>
            <a:spLocks noGrp="1"/>
          </p:cNvSpPr>
          <p:nvPr>
            <p:ph type="body" sz="quarter" idx="43"/>
          </p:nvPr>
        </p:nvSpPr>
        <p:spPr/>
        <p:txBody>
          <a:bodyPr/>
          <a:lstStyle/>
          <a:p>
            <a:pPr marL="0" indent="0">
              <a:buNone/>
            </a:pPr>
            <a:r>
              <a:rPr lang="nb-NO"/>
              <a:t>Vi vet at du har mye godt å si om firmaet ditt. (Og vi klandrer deg ikke – det er jo flott!)</a:t>
            </a:r>
          </a:p>
          <a:p>
            <a:pPr marL="0" indent="0">
              <a:buNone/>
            </a:pPr>
            <a:r>
              <a:rPr lang="nb-NO"/>
              <a:t>Men siden du må være kort og konsis her, kan du kanskje prøve med et sammendrag av konkurransemessige fordeler til venstre og en kort suksesshistorie her i midten.</a:t>
            </a:r>
          </a:p>
          <a:p>
            <a:pPr marL="0" indent="0">
              <a:buNone/>
            </a:pPr>
            <a:r>
              <a:rPr lang="nb-NO"/>
              <a:t>Til høyre på denne siden passer det perfekt med begeistrede anbefalinger og en liste over viktige produkter eller tjenester.</a:t>
            </a:r>
          </a:p>
        </p:txBody>
      </p:sp>
      <p:sp>
        <p:nvSpPr>
          <p:cNvPr id="8" name="Tekstplassholder 7"/>
          <p:cNvSpPr>
            <a:spLocks noGrp="1"/>
          </p:cNvSpPr>
          <p:nvPr>
            <p:ph type="body" sz="quarter" idx="48"/>
          </p:nvPr>
        </p:nvSpPr>
        <p:spPr/>
        <p:txBody>
          <a:bodyPr/>
          <a:lstStyle/>
          <a:p>
            <a:r>
              <a:rPr lang="nb-NO"/>
              <a:t>Ikke vær beskjeden. Vis hvor flott firmaet ditt er. List opp eller vis et sammendrag av viktige punkter som beskriver hva du gjør.</a:t>
            </a:r>
          </a:p>
          <a:p>
            <a:r>
              <a:rPr lang="nb-NO"/>
              <a:t>Eller du kan bruke dette stedet til din egen, korte anbefaling. Skriv det du ville sagt hvis du bare hadde noen få sekunder til å fortelle noen om produktene eller tjenestene dine.</a:t>
            </a:r>
          </a:p>
        </p:txBody>
      </p:sp>
      <p:sp>
        <p:nvSpPr>
          <p:cNvPr id="9" name="Tekstplassholder 8"/>
          <p:cNvSpPr>
            <a:spLocks noGrp="1"/>
          </p:cNvSpPr>
          <p:nvPr>
            <p:ph type="body" sz="quarter" idx="49"/>
          </p:nvPr>
        </p:nvSpPr>
        <p:spPr/>
        <p:txBody>
          <a:bodyPr/>
          <a:lstStyle/>
          <a:p>
            <a:r>
              <a:rPr lang="nb-NO"/>
              <a:t>Hva bør inkluderes i en brosjyre som denne?</a:t>
            </a:r>
          </a:p>
        </p:txBody>
      </p:sp>
      <p:pic>
        <p:nvPicPr>
          <p:cNvPr id="23" name="Bildeplassholder 22" descr="Silhuett av en mann på en flyplass" title="Eksempelbilde"/>
          <p:cNvPicPr>
            <a:picLocks noGrp="1" noChangeAspect="1"/>
          </p:cNvPicPr>
          <p:nvPr>
            <p:ph type="pic" sz="quarter" idx="27"/>
          </p:nvPr>
        </p:nvPicPr>
        <p:blipFill rotWithShape="1">
          <a:blip r:embed="rId3" cstate="print">
            <a:extLst>
              <a:ext uri="{28A0092B-C50C-407E-A947-70E740481C1C}">
                <a14:useLocalDpi xmlns:a14="http://schemas.microsoft.com/office/drawing/2010/main" val="0"/>
              </a:ext>
            </a:extLst>
          </a:blip>
          <a:srcRect/>
          <a:stretch/>
        </p:blipFill>
        <p:spPr/>
      </p:pic>
      <p:pic>
        <p:nvPicPr>
          <p:cNvPr id="24" name="Bildeplassholder 23" descr="Nærbilde av hotellfasade" title="Eksempelbilde"/>
          <p:cNvPicPr>
            <a:picLocks noGrp="1" noChangeAspect="1"/>
          </p:cNvPicPr>
          <p:nvPr>
            <p:ph type="pic" sz="quarter" idx="50"/>
          </p:nvPr>
        </p:nvPicPr>
        <p:blipFill>
          <a:blip r:embed="rId4" cstate="print">
            <a:extLst>
              <a:ext uri="{28A0092B-C50C-407E-A947-70E740481C1C}">
                <a14:useLocalDpi xmlns:a14="http://schemas.microsoft.com/office/drawing/2010/main" val="0"/>
              </a:ext>
            </a:extLst>
          </a:blip>
          <a:srcRect/>
          <a:stretch>
            <a:fillRect/>
          </a:stretch>
        </p:blipFill>
        <p:spPr/>
      </p:pic>
      <p:sp>
        <p:nvSpPr>
          <p:cNvPr id="12" name="Tekstplassholder 11"/>
          <p:cNvSpPr>
            <a:spLocks noGrp="1"/>
          </p:cNvSpPr>
          <p:nvPr>
            <p:ph type="body" sz="quarter" idx="29"/>
          </p:nvPr>
        </p:nvSpPr>
        <p:spPr>
          <a:xfrm>
            <a:off x="434340" y="2010962"/>
            <a:ext cx="2423160" cy="36576"/>
          </a:xfrm>
        </p:spPr>
        <p:txBody>
          <a:bodyPr/>
          <a:lstStyle/>
          <a:p>
            <a:endParaRPr lang="nb-NO"/>
          </a:p>
        </p:txBody>
      </p:sp>
      <p:sp>
        <p:nvSpPr>
          <p:cNvPr id="13" name="Tekstplassholder 12"/>
          <p:cNvSpPr>
            <a:spLocks noGrp="1"/>
          </p:cNvSpPr>
          <p:nvPr>
            <p:ph type="body" sz="quarter" idx="51"/>
          </p:nvPr>
        </p:nvSpPr>
        <p:spPr/>
        <p:txBody>
          <a:bodyPr/>
          <a:lstStyle/>
          <a:p>
            <a:endParaRPr lang="nb-NO"/>
          </a:p>
        </p:txBody>
      </p:sp>
      <p:sp>
        <p:nvSpPr>
          <p:cNvPr id="14" name="Tekstplassholder 13"/>
          <p:cNvSpPr>
            <a:spLocks noGrp="1"/>
          </p:cNvSpPr>
          <p:nvPr>
            <p:ph type="body" sz="quarter" idx="52"/>
          </p:nvPr>
        </p:nvSpPr>
        <p:spPr/>
        <p:txBody>
          <a:bodyPr/>
          <a:lstStyle/>
          <a:p>
            <a:r>
              <a:rPr lang="nb-NO"/>
              <a:t>Fokuser på det du gjør best!</a:t>
            </a:r>
          </a:p>
        </p:txBody>
      </p:sp>
      <p:sp>
        <p:nvSpPr>
          <p:cNvPr id="15" name="Tekstplassholder 14"/>
          <p:cNvSpPr>
            <a:spLocks noGrp="1"/>
          </p:cNvSpPr>
          <p:nvPr>
            <p:ph type="body" sz="quarter" idx="53"/>
          </p:nvPr>
        </p:nvSpPr>
        <p:spPr/>
        <p:txBody>
          <a:bodyPr/>
          <a:lstStyle/>
          <a:p>
            <a:endParaRPr lang="nb-NO"/>
          </a:p>
        </p:txBody>
      </p:sp>
      <p:sp>
        <p:nvSpPr>
          <p:cNvPr id="16" name="Tekstplassholder 15"/>
          <p:cNvSpPr>
            <a:spLocks noGrp="1"/>
          </p:cNvSpPr>
          <p:nvPr>
            <p:ph type="body" sz="quarter" idx="54"/>
          </p:nvPr>
        </p:nvSpPr>
        <p:spPr/>
        <p:txBody>
          <a:bodyPr/>
          <a:lstStyle/>
          <a:p>
            <a:r>
              <a:rPr lang="nb-NO"/>
              <a:t>Veldig smart kunde</a:t>
            </a:r>
          </a:p>
        </p:txBody>
      </p:sp>
      <p:sp>
        <p:nvSpPr>
          <p:cNvPr id="17" name="Tekstplassholder 16"/>
          <p:cNvSpPr>
            <a:spLocks noGrp="1"/>
          </p:cNvSpPr>
          <p:nvPr>
            <p:ph type="body" sz="quarter" idx="55"/>
          </p:nvPr>
        </p:nvSpPr>
        <p:spPr/>
        <p:txBody>
          <a:bodyPr/>
          <a:lstStyle/>
          <a:p>
            <a:r>
              <a:rPr lang="pl-PL" dirty="0" smtClean="0"/>
              <a:t>  </a:t>
            </a:r>
            <a:r>
              <a:rPr lang="nb-NO" dirty="0" smtClean="0"/>
              <a:t>Vi </a:t>
            </a:r>
            <a:r>
              <a:rPr lang="nb-NO" dirty="0"/>
              <a:t>anbefaler firmaet ditt til alle som lytter til oss, fordi du er fantastisk!</a:t>
            </a:r>
          </a:p>
        </p:txBody>
      </p:sp>
      <p:sp>
        <p:nvSpPr>
          <p:cNvPr id="18" name="Tekstplassholder 17"/>
          <p:cNvSpPr>
            <a:spLocks noGrp="1"/>
          </p:cNvSpPr>
          <p:nvPr>
            <p:ph type="body" sz="quarter" idx="56"/>
          </p:nvPr>
        </p:nvSpPr>
        <p:spPr/>
        <p:txBody>
          <a:bodyPr/>
          <a:lstStyle/>
          <a:p>
            <a:r>
              <a:rPr lang="nb-NO"/>
              <a:t>Nok en fornøyd kunde</a:t>
            </a:r>
          </a:p>
        </p:txBody>
      </p:sp>
      <p:sp>
        <p:nvSpPr>
          <p:cNvPr id="19" name="Tekstplassholder 18"/>
          <p:cNvSpPr>
            <a:spLocks noGrp="1"/>
          </p:cNvSpPr>
          <p:nvPr>
            <p:ph type="body" sz="quarter" idx="57"/>
          </p:nvPr>
        </p:nvSpPr>
        <p:spPr/>
        <p:txBody>
          <a:bodyPr/>
          <a:lstStyle/>
          <a:p>
            <a:r>
              <a:rPr lang="nb-NO" dirty="0"/>
              <a:t>Viktige tilbud</a:t>
            </a:r>
          </a:p>
        </p:txBody>
      </p:sp>
      <p:sp>
        <p:nvSpPr>
          <p:cNvPr id="20" name="Tekstplassholder 19"/>
          <p:cNvSpPr>
            <a:spLocks noGrp="1"/>
          </p:cNvSpPr>
          <p:nvPr>
            <p:ph type="body" sz="quarter" idx="58"/>
          </p:nvPr>
        </p:nvSpPr>
        <p:spPr/>
        <p:txBody>
          <a:bodyPr/>
          <a:lstStyle/>
          <a:p>
            <a:endParaRPr lang="nb-NO"/>
          </a:p>
        </p:txBody>
      </p:sp>
      <p:cxnSp>
        <p:nvCxnSpPr>
          <p:cNvPr id="21" name="Rettvinklet linje 20"/>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2" name="Rettvinklet linje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467603"/>
      </p:ext>
    </p:extLst>
  </p:cSld>
  <p:clrMapOvr>
    <a:masterClrMapping/>
  </p:clrMapOvr>
</p:sld>
</file>

<file path=ppt/theme/theme1.xml><?xml version="1.0" encoding="utf-8"?>
<a:theme xmlns:a="http://schemas.openxmlformats.org/drawingml/2006/main" name="Svart brosjyre 11 x 8,5">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ckBrochure.potx" id="{E82E603B-C300-4B3A-8D8B-62F7AA018760}" vid="{6A0FD953-A5A3-4406-8679-4C255090AC8E}"/>
    </a:ext>
  </a:extLst>
</a:theme>
</file>

<file path=ppt/theme/theme2.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Denne verdien angir antallet lagringer eller endringer. Programmet må oppdatere denne verdien etter hver endring.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927621-33BA-4C7B-B00E-AAFA1CE7DB14}">
  <ds:schemaRefs>
    <ds:schemaRef ds:uri="http://schemas.microsoft.com/sharepoint/v3/contenttype/forms"/>
  </ds:schemaRefs>
</ds:datastoreItem>
</file>

<file path=customXml/itemProps2.xml><?xml version="1.0" encoding="utf-8"?>
<ds:datastoreItem xmlns:ds="http://schemas.openxmlformats.org/officeDocument/2006/customXml" ds:itemID="{D950E548-EB92-45B1-BD32-B49FA21BA3C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92355CA-56AF-4BDE-95DC-9786C08C81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600</Words>
  <Application>Microsoft Office PowerPoint</Application>
  <PresentationFormat>Egendefinert</PresentationFormat>
  <Paragraphs>40</Paragraphs>
  <Slides>2</Slides>
  <Notes>2</Notes>
  <HiddenSlides>0</HiddenSlides>
  <MMClips>0</MMClips>
  <ScaleCrop>false</ScaleCrop>
  <HeadingPairs>
    <vt:vector size="6" baseType="variant">
      <vt:variant>
        <vt:lpstr>Brukte skrifter</vt:lpstr>
      </vt:variant>
      <vt:variant>
        <vt:i4>1</vt:i4>
      </vt:variant>
      <vt:variant>
        <vt:lpstr>Tema</vt:lpstr>
      </vt:variant>
      <vt:variant>
        <vt:i4>1</vt:i4>
      </vt:variant>
      <vt:variant>
        <vt:lpstr>Lysbildetitler</vt:lpstr>
      </vt:variant>
      <vt:variant>
        <vt:i4>2</vt:i4>
      </vt:variant>
    </vt:vector>
  </HeadingPairs>
  <TitlesOfParts>
    <vt:vector size="4" baseType="lpstr">
      <vt:lpstr>Arial</vt:lpstr>
      <vt:lpstr>Svart brosjyre 11 x 8,5</vt:lpstr>
      <vt:lpstr>PowerPoint-presentasjon</vt:lpstr>
      <vt:lpstr>PowerPoint-presentasjon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2013-07-31T14:07:30Z</dcterms:created>
  <dcterms:modified xsi:type="dcterms:W3CDTF">2014-01-24T12:47:06Z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