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721" autoAdjust="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7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nb-NO"/>
        </a:p>
      </dgm:t>
    </dgm:pt>
    <dgm:pt modelId="{28E50F4E-A211-4387-B97C-8204D2D63C7E}">
      <dgm:prSet phldrT="[Tekst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nb-NO">
              <a:latin typeface="Calibri"/>
              <a:ea typeface="+mn-ea"/>
              <a:cs typeface="+mn-cs"/>
            </a:rPr>
            <a:t>Mandag</a:t>
          </a:r>
          <a:endParaRPr lang="nb-NO"/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nb-NO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nb-NO"/>
        </a:p>
      </dgm:t>
    </dgm:pt>
    <dgm:pt modelId="{4197E540-D10F-4BDA-84C9-B2027B240EEB}">
      <dgm:prSet phldrT="[Teks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nb-NO">
              <a:latin typeface="Calibri"/>
              <a:ea typeface="+mn-ea"/>
              <a:cs typeface="+mn-cs"/>
            </a:rPr>
            <a:t>Økonomi</a:t>
          </a: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nb-NO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nb-NO"/>
        </a:p>
      </dgm:t>
    </dgm:pt>
    <dgm:pt modelId="{0AEA99DD-79F2-454B-89E9-FC77396C9F1D}">
      <dgm:prSet phldrT="[Teks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nb-NO" smtClean="0">
              <a:latin typeface="Calibri"/>
              <a:ea typeface="+mn-ea"/>
              <a:cs typeface="+mn-cs"/>
            </a:rPr>
            <a:t>Historie</a:t>
          </a:r>
          <a:endParaRPr lang="nb-NO" dirty="0">
            <a:latin typeface="Calibri"/>
            <a:ea typeface="+mn-ea"/>
            <a:cs typeface="+mn-cs"/>
          </a:endParaRP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nb-NO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nb-NO"/>
        </a:p>
      </dgm:t>
    </dgm:pt>
    <dgm:pt modelId="{5A22019F-6F97-4DC3-963A-583D3D54A632}">
      <dgm:prSet phldrT="[Teks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nb-NO">
              <a:latin typeface="Calibri"/>
              <a:ea typeface="+mn-ea"/>
              <a:cs typeface="+mn-cs"/>
            </a:rPr>
            <a:t>Tirsdag</a:t>
          </a: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nb-NO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nb-NO"/>
        </a:p>
      </dgm:t>
    </dgm:pt>
    <dgm:pt modelId="{0AE14328-0EE2-49D7-98C5-68FCA23BDFFA}">
      <dgm:prSet phldrT="[Teks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nb-NO">
              <a:latin typeface="Calibri"/>
              <a:ea typeface="+mn-ea"/>
              <a:cs typeface="+mn-cs"/>
            </a:rPr>
            <a:t>Spansk</a:t>
          </a: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nb-NO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nb-NO"/>
        </a:p>
      </dgm:t>
    </dgm:pt>
    <dgm:pt modelId="{65A643D8-FAD8-427F-B77E-324519DFF77F}">
      <dgm:prSet phldrT="[Teks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nb-NO">
              <a:latin typeface="Calibri"/>
              <a:ea typeface="+mn-ea"/>
              <a:cs typeface="+mn-cs"/>
            </a:rPr>
            <a:t>Økonomi</a:t>
          </a: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nb-NO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nb-NO"/>
        </a:p>
      </dgm:t>
    </dgm:pt>
    <dgm:pt modelId="{1EAF32EF-2685-41DE-B527-A19EA257EFF2}">
      <dgm:prSet phldrT="[Tekst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nb-NO">
              <a:latin typeface="Calibri"/>
              <a:ea typeface="+mn-ea"/>
              <a:cs typeface="+mn-cs"/>
            </a:rPr>
            <a:t>Torsdag</a:t>
          </a: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nb-NO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nb-NO"/>
        </a:p>
      </dgm:t>
    </dgm:pt>
    <dgm:pt modelId="{8A6DB3FE-C39B-447E-9F35-B0AA149632E9}">
      <dgm:prSet phldrT="[Teks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nb-NO">
              <a:latin typeface="Calibri"/>
              <a:ea typeface="+mn-ea"/>
              <a:cs typeface="+mn-cs"/>
            </a:rPr>
            <a:t>Spansk</a:t>
          </a: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nb-NO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nb-NO"/>
        </a:p>
      </dgm:t>
    </dgm:pt>
    <dgm:pt modelId="{C4843CC7-1E96-4B59-9DC6-ACB4F823B6CA}">
      <dgm:prSet phldrT="[Teks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nb-NO">
              <a:latin typeface="Calibri"/>
              <a:ea typeface="+mn-ea"/>
              <a:cs typeface="+mn-cs"/>
            </a:rPr>
            <a:t>Fredag</a:t>
          </a: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nb-NO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nb-NO"/>
        </a:p>
      </dgm:t>
    </dgm:pt>
    <dgm:pt modelId="{EA1701F6-7B57-4B04-9E00-64FC8D153085}">
      <dgm:prSet phldrT="[Teks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nb-NO">
              <a:latin typeface="Calibri"/>
              <a:ea typeface="+mn-ea"/>
              <a:cs typeface="+mn-cs"/>
            </a:rPr>
            <a:t>Statistikk</a:t>
          </a: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nb-NO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nb-NO"/>
        </a:p>
      </dgm:t>
    </dgm:pt>
    <dgm:pt modelId="{01A2C176-D2DA-42FA-934A-F2DFF82084A5}">
      <dgm:prSet phldrT="[Teks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nb-NO">
              <a:latin typeface="Calibri"/>
              <a:ea typeface="+mn-ea"/>
              <a:cs typeface="+mn-cs"/>
            </a:rPr>
            <a:t>Engelsk</a:t>
          </a: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nb-NO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nb-NO"/>
        </a:p>
      </dgm:t>
    </dgm:pt>
    <dgm:pt modelId="{7FC2D584-30A6-449E-B7CA-341F5F62FAF5}">
      <dgm:prSet phldrT="[Teks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nb-NO">
              <a:latin typeface="Calibri"/>
              <a:ea typeface="+mn-ea"/>
              <a:cs typeface="+mn-cs"/>
            </a:rPr>
            <a:t>Onsdag</a:t>
          </a: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nb-NO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nb-NO"/>
        </a:p>
      </dgm:t>
    </dgm:pt>
    <dgm:pt modelId="{97D7360E-9C41-4150-95A8-3B04A8B28D18}">
      <dgm:prSet phldrT="[Teks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nb-NO">
              <a:latin typeface="Calibri"/>
              <a:ea typeface="+mn-ea"/>
              <a:cs typeface="+mn-cs"/>
            </a:rPr>
            <a:t>Økonomi</a:t>
          </a: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nb-NO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nb-NO"/>
        </a:p>
      </dgm:t>
    </dgm:pt>
    <dgm:pt modelId="{A6D9C0E8-E25E-458C-B004-AE2A5E110CC0}">
      <dgm:prSet phldrT="[Teks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nb-NO" smtClean="0">
              <a:latin typeface="Calibri"/>
              <a:ea typeface="+mn-ea"/>
              <a:cs typeface="+mn-cs"/>
            </a:rPr>
            <a:t>Historie</a:t>
          </a:r>
          <a:endParaRPr lang="nb-NO" dirty="0">
            <a:latin typeface="Calibri"/>
            <a:ea typeface="+mn-ea"/>
            <a:cs typeface="+mn-cs"/>
          </a:endParaRP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nb-NO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nb-NO"/>
        </a:p>
      </dgm:t>
    </dgm:pt>
    <dgm:pt modelId="{839EF188-0440-444E-A67B-42AB920C9469}">
      <dgm:prSet phldrT="[Teks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nb-NO">
              <a:latin typeface="Calibri"/>
              <a:ea typeface="+mn-ea"/>
              <a:cs typeface="+mn-cs"/>
            </a:rPr>
            <a:t>Engelsk</a:t>
          </a: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nb-NO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nb-NO"/>
        </a:p>
      </dgm:t>
    </dgm:pt>
    <dgm:pt modelId="{35611EAA-0A33-4E1D-B5FA-162DEDA084D5}">
      <dgm:prSet phldrT="[Teks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nb-NO">
              <a:latin typeface="Calibri"/>
              <a:ea typeface="+mn-ea"/>
              <a:cs typeface="+mn-cs"/>
            </a:rPr>
            <a:t>Økonomi</a:t>
          </a: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nb-NO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nb-NO"/>
        </a:p>
      </dgm:t>
    </dgm:pt>
    <dgm:pt modelId="{C693E784-AFA0-4A11-8985-E1B07B913F95}">
      <dgm:prSet phldrT="[Teks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nb-NO">
              <a:latin typeface="Calibri"/>
              <a:ea typeface="+mn-ea"/>
              <a:cs typeface="+mn-cs"/>
            </a:rPr>
            <a:t>Økonomi</a:t>
          </a: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nb-NO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nb-NO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nb-NO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nb-NO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nb-NO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nb-NO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nb-NO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nb-NO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nb-NO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nb-NO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nb-NO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nb-NO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nb-NO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nb-NO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nb-NO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nb-NO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nb-NO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nb-NO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nb-NO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nb-NO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0" rIns="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>
              <a:latin typeface="Calibri"/>
              <a:ea typeface="+mn-ea"/>
              <a:cs typeface="+mn-cs"/>
            </a:rPr>
            <a:t>Mandag</a:t>
          </a:r>
          <a:endParaRPr lang="nb-NO" sz="1700" kern="1200"/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Calibri"/>
              <a:ea typeface="+mn-ea"/>
              <a:cs typeface="+mn-cs"/>
            </a:rPr>
            <a:t>Økonomi</a:t>
          </a: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smtClean="0">
              <a:latin typeface="Calibri"/>
              <a:ea typeface="+mn-ea"/>
              <a:cs typeface="+mn-cs"/>
            </a:rPr>
            <a:t>Historie</a:t>
          </a:r>
          <a:endParaRPr lang="nb-NO" sz="1300" kern="1200" dirty="0">
            <a:latin typeface="Calibri"/>
            <a:ea typeface="+mn-ea"/>
            <a:cs typeface="+mn-cs"/>
          </a:endParaRP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Calibri"/>
              <a:ea typeface="+mn-ea"/>
              <a:cs typeface="+mn-cs"/>
            </a:rPr>
            <a:t>Engelsk</a:t>
          </a: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0" rIns="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>
              <a:latin typeface="Calibri"/>
              <a:ea typeface="+mn-ea"/>
              <a:cs typeface="+mn-cs"/>
            </a:rPr>
            <a:t>Tirsdag</a:t>
          </a: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Calibri"/>
              <a:ea typeface="+mn-ea"/>
              <a:cs typeface="+mn-cs"/>
            </a:rPr>
            <a:t>Spansk</a:t>
          </a: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Calibri"/>
              <a:ea typeface="+mn-ea"/>
              <a:cs typeface="+mn-cs"/>
            </a:rPr>
            <a:t>Økonomi</a:t>
          </a: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0" rIns="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>
              <a:latin typeface="Calibri"/>
              <a:ea typeface="+mn-ea"/>
              <a:cs typeface="+mn-cs"/>
            </a:rPr>
            <a:t>Onsdag</a:t>
          </a: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Calibri"/>
              <a:ea typeface="+mn-ea"/>
              <a:cs typeface="+mn-cs"/>
            </a:rPr>
            <a:t>Økonomi</a:t>
          </a: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 smtClean="0">
              <a:latin typeface="Calibri"/>
              <a:ea typeface="+mn-ea"/>
              <a:cs typeface="+mn-cs"/>
            </a:rPr>
            <a:t>Historie</a:t>
          </a:r>
          <a:endParaRPr lang="nb-NO" sz="1300" kern="1200" dirty="0">
            <a:latin typeface="Calibri"/>
            <a:ea typeface="+mn-ea"/>
            <a:cs typeface="+mn-cs"/>
          </a:endParaRP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Calibri"/>
              <a:ea typeface="+mn-ea"/>
              <a:cs typeface="+mn-cs"/>
            </a:rPr>
            <a:t>Engelsk</a:t>
          </a: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0" rIns="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>
              <a:latin typeface="Calibri"/>
              <a:ea typeface="+mn-ea"/>
              <a:cs typeface="+mn-cs"/>
            </a:rPr>
            <a:t>Torsdag</a:t>
          </a: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Calibri"/>
              <a:ea typeface="+mn-ea"/>
              <a:cs typeface="+mn-cs"/>
            </a:rPr>
            <a:t>Spansk</a:t>
          </a: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Calibri"/>
              <a:ea typeface="+mn-ea"/>
              <a:cs typeface="+mn-cs"/>
            </a:rPr>
            <a:t>Økonomi</a:t>
          </a: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Calibri"/>
              <a:ea typeface="+mn-ea"/>
              <a:cs typeface="+mn-cs"/>
            </a:rPr>
            <a:t>Økonomi</a:t>
          </a: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0" rIns="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>
              <a:latin typeface="Calibri"/>
              <a:ea typeface="+mn-ea"/>
              <a:cs typeface="+mn-cs"/>
            </a:rPr>
            <a:t>Fredag</a:t>
          </a: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300" kern="1200">
              <a:latin typeface="Calibri"/>
              <a:ea typeface="+mn-ea"/>
              <a:cs typeface="+mn-cs"/>
            </a:rPr>
            <a:t>Statistikk</a:t>
          </a: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FD13C26D-7501-41EB-9D92-09B4C77D7B37}" type="datetimeFigureOut">
              <a:rPr lang="nb-NO"/>
              <a:t>27.12.2013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1512FD85-CECC-4948-A095-70901409FCED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613CAC40-61BA-4CFD-BB18-90E1535C2035}" type="datetimeFigureOut">
              <a:t>27.12.2013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07C6B885-8D1A-4056-ABC0-73F2F983808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nb-NO" sz="600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nb-NO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nb-NO" sz="2800"/>
            </a:lvl2pPr>
            <a:lvl3pPr marL="914400" indent="0" algn="ctr" latinLnBrk="0">
              <a:buNone/>
              <a:defRPr lang="nb-NO" sz="2400"/>
            </a:lvl3pPr>
            <a:lvl4pPr marL="1371600" indent="0" algn="ctr" latinLnBrk="0">
              <a:buNone/>
              <a:defRPr lang="nb-NO" sz="2000"/>
            </a:lvl4pPr>
            <a:lvl5pPr marL="1828800" indent="0" algn="ctr" latinLnBrk="0">
              <a:buNone/>
              <a:defRPr lang="nb-NO" sz="2000"/>
            </a:lvl5pPr>
            <a:lvl6pPr marL="2286000" indent="0" algn="ctr" latinLnBrk="0">
              <a:buNone/>
              <a:defRPr lang="nb-NO" sz="2000"/>
            </a:lvl6pPr>
            <a:lvl7pPr marL="2743200" indent="0" algn="ctr" latinLnBrk="0">
              <a:buNone/>
              <a:defRPr lang="nb-NO" sz="2000"/>
            </a:lvl7pPr>
            <a:lvl8pPr marL="3200400" indent="0" algn="ctr" latinLnBrk="0">
              <a:buNone/>
              <a:defRPr lang="nb-NO" sz="2000"/>
            </a:lvl8pPr>
            <a:lvl9pPr marL="3657600" indent="0" algn="ctr" latinLnBrk="0">
              <a:buNone/>
              <a:defRPr lang="nb-NO" sz="2000"/>
            </a:lvl9pPr>
          </a:lstStyle>
          <a:p>
            <a:r>
              <a:rPr lang="nb-NO"/>
              <a:t>Klikk for å redigere undertittelstiler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27.12.2013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27.12.2013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 tit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Vertikal tekstplass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27.12.2013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27.12.2013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nb-NO" sz="6000" b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27.12.2013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800"/>
            </a:lvl6pPr>
            <a:lvl7pPr latinLnBrk="0">
              <a:defRPr lang="nb-NO" sz="1800"/>
            </a:lvl7pPr>
            <a:lvl8pPr latinLnBrk="0">
              <a:defRPr lang="nb-NO" sz="1800"/>
            </a:lvl8pPr>
            <a:lvl9pPr latinLnBrk="0">
              <a:defRPr lang="nb-NO"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800"/>
            </a:lvl6pPr>
            <a:lvl7pPr latinLnBrk="0">
              <a:defRPr lang="nb-NO" sz="1800"/>
            </a:lvl7pPr>
            <a:lvl8pPr latinLnBrk="0">
              <a:defRPr lang="nb-NO" sz="1800"/>
            </a:lvl8pPr>
            <a:lvl9pPr latinLnBrk="0">
              <a:defRPr lang="nb-NO"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27.12.2013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Innholdsplass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/>
            </a:lvl6pPr>
            <a:lvl7pPr latinLnBrk="0">
              <a:defRPr lang="nb-NO" sz="1600"/>
            </a:lvl7pPr>
            <a:lvl8pPr latinLnBrk="0">
              <a:defRPr lang="nb-NO" sz="1600"/>
            </a:lvl8pPr>
            <a:lvl9pPr latinLnBrk="0">
              <a:defRPr lang="nb-NO"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kstplass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Innholdsplass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/>
            </a:lvl6pPr>
            <a:lvl7pPr latinLnBrk="0">
              <a:defRPr lang="nb-NO" sz="1600"/>
            </a:lvl7pPr>
            <a:lvl8pPr latinLnBrk="0">
              <a:defRPr lang="nb-NO" sz="1600"/>
            </a:lvl8pPr>
            <a:lvl9pPr latinLnBrk="0">
              <a:defRPr lang="nb-NO"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Datoplass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27.12.2013</a:t>
            </a:fld>
            <a:endParaRPr lang="nb-NO"/>
          </a:p>
        </p:txBody>
      </p:sp>
      <p:sp>
        <p:nvSpPr>
          <p:cNvPr id="8" name="Bunntekstplass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plass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27.12.2013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ver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plass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27.12.2013</a:t>
            </a:fld>
            <a:endParaRPr lang="nb-NO"/>
          </a:p>
        </p:txBody>
      </p:sp>
      <p:sp>
        <p:nvSpPr>
          <p:cNvPr id="3" name="Bunntekstplass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nb-NO" sz="3200" b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Innholdsplass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2000"/>
            </a:lvl6pPr>
            <a:lvl7pPr latinLnBrk="0">
              <a:defRPr lang="nb-NO" sz="2000"/>
            </a:lvl7pPr>
            <a:lvl8pPr latinLnBrk="0">
              <a:defRPr lang="nb-NO" sz="2000"/>
            </a:lvl8pPr>
            <a:lvl9pPr latinLnBrk="0">
              <a:defRPr lang="nb-NO"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27.12.2013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nb-NO" sz="3200" b="0"/>
            </a:lvl1pPr>
          </a:lstStyle>
          <a:p>
            <a:r>
              <a:rPr lang="nb-NO"/>
              <a:t>Klikk for å redigere tittelstiler i malen</a:t>
            </a:r>
          </a:p>
        </p:txBody>
      </p:sp>
      <p:sp>
        <p:nvSpPr>
          <p:cNvPr id="3" name="Bildeplass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nb-NO" sz="24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 for å legge til bilde</a:t>
            </a:r>
          </a:p>
        </p:txBody>
      </p:sp>
      <p:sp>
        <p:nvSpPr>
          <p:cNvPr id="4" name="Tekstplass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oplass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27.12.2013</a:t>
            </a:fld>
            <a:endParaRPr lang="nb-NO"/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plass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t>27.12.2013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b-NO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b-NO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lang="nb-NO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nb-NO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nb-NO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nb-NO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nb-NO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Tidslinje med sirkelutheving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02054930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endringer. Programmet må oppdatere denne verdien etter hver endring.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84431-414F-4624-B95C-A7FC2D53884B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OfficeLight</vt:lpstr>
      <vt:lpstr>Tidslinje med sirkelutheving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2013-06-24T21:33:15Z</dcterms:created>
  <dcterms:modified xsi:type="dcterms:W3CDTF">2013-12-27T10:22:46Z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