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  <p:sldMasterId id="2147483669" r:id="rId5"/>
    <p:sldMasterId id="2147483705" r:id="rId6"/>
    <p:sldMasterId id="2147483723" r:id="rId7"/>
  </p:sldMasterIdLst>
  <p:notesMasterIdLst>
    <p:notesMasterId r:id="rId28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8" r:id="rId15"/>
    <p:sldId id="272" r:id="rId16"/>
    <p:sldId id="266" r:id="rId17"/>
    <p:sldId id="267" r:id="rId18"/>
    <p:sldId id="273" r:id="rId19"/>
    <p:sldId id="265" r:id="rId20"/>
    <p:sldId id="270" r:id="rId21"/>
    <p:sldId id="271" r:id="rId22"/>
    <p:sldId id="264" r:id="rId23"/>
    <p:sldId id="269" r:id="rId24"/>
    <p:sldId id="274" r:id="rId25"/>
    <p:sldId id="275" r:id="rId26"/>
    <p:sldId id="27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rreste emne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Gruppemedlem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Gruppemedlem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Gruppemedlem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Generell lukking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59942" autoAdjust="0"/>
  </p:normalViewPr>
  <p:slideViewPr>
    <p:cSldViewPr snapToGrid="0">
      <p:cViewPr varScale="1">
        <p:scale>
          <a:sx n="101" d="100"/>
          <a:sy n="101" d="100"/>
        </p:scale>
        <p:origin x="114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7529520"/>
        <c:axId val="207528400"/>
      </c:barChart>
      <c:catAx>
        <c:axId val="20752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07528400"/>
        <c:crosses val="autoZero"/>
        <c:auto val="1"/>
        <c:lblAlgn val="ctr"/>
        <c:lblOffset val="100"/>
        <c:noMultiLvlLbl val="0"/>
      </c:catAx>
      <c:valAx>
        <c:axId val="20752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0752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Serie 3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dLblPos val="t"/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5802976"/>
        <c:axId val="445812496"/>
      </c:lineChart>
      <c:catAx>
        <c:axId val="44580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45812496"/>
        <c:crosses val="autoZero"/>
        <c:auto val="1"/>
        <c:lblAlgn val="ctr"/>
        <c:lblOffset val="100"/>
        <c:noMultiLvlLbl val="0"/>
      </c:catAx>
      <c:valAx>
        <c:axId val="44581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4580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Kolonne1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'Ark1'!$A$2:$A$5</c:f>
              <c:strCache>
                <c:ptCount val="4"/>
                <c:pt idx="0">
                  <c:v>Element 1</c:v>
                </c:pt>
                <c:pt idx="1">
                  <c:v>Element 2</c:v>
                </c:pt>
                <c:pt idx="2">
                  <c:v>Element 3</c:v>
                </c:pt>
                <c:pt idx="3">
                  <c:v>Element 4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nb-NO"/>
        </a:p>
      </dgm:t>
    </dgm:pt>
    <dgm:pt modelId="{CBB4726E-AC91-486A-9831-3C73E5C3A40D}">
      <dgm:prSet phldrT="[Tekst]"/>
      <dgm:spPr/>
      <dgm:t>
        <a:bodyPr/>
        <a:lstStyle/>
        <a:p>
          <a:r>
            <a:rPr lang="nb-NO"/>
            <a:t>Element</a:t>
          </a:r>
        </a:p>
      </dgm:t>
    </dgm:pt>
    <dgm:pt modelId="{4D6F7DE9-F890-465D-896D-EB7F06F3FCA4}" type="parTrans" cxnId="{170C6B92-7B7F-4B14-9CA2-362E963776FB}">
      <dgm:prSet/>
      <dgm:spPr/>
      <dgm:t>
        <a:bodyPr/>
        <a:lstStyle/>
        <a:p>
          <a:endParaRPr lang="nb-NO"/>
        </a:p>
      </dgm:t>
    </dgm:pt>
    <dgm:pt modelId="{FD6A68BD-479F-4AF1-B090-C85511CDCD40}" type="sibTrans" cxnId="{170C6B92-7B7F-4B14-9CA2-362E963776FB}">
      <dgm:prSet/>
      <dgm:spPr/>
      <dgm:t>
        <a:bodyPr/>
        <a:lstStyle/>
        <a:p>
          <a:endParaRPr lang="nb-NO"/>
        </a:p>
      </dgm:t>
    </dgm:pt>
    <dgm:pt modelId="{97BF57BE-D03A-4AD9-86DC-75B69C13E876}">
      <dgm:prSet phldrT="[Tekst]"/>
      <dgm:spPr/>
      <dgm:t>
        <a:bodyPr/>
        <a:lstStyle/>
        <a:p>
          <a:r>
            <a:rPr lang="nb-NO"/>
            <a:t>Tekst</a:t>
          </a:r>
        </a:p>
      </dgm:t>
    </dgm:pt>
    <dgm:pt modelId="{F42D08D6-D259-4940-8C5B-344DC55D290F}" type="parTrans" cxnId="{01FA4A28-9B9F-46B8-AF19-E6EBBA82716B}">
      <dgm:prSet/>
      <dgm:spPr/>
      <dgm:t>
        <a:bodyPr/>
        <a:lstStyle/>
        <a:p>
          <a:endParaRPr lang="nb-NO"/>
        </a:p>
      </dgm:t>
    </dgm:pt>
    <dgm:pt modelId="{0BB7D230-6C36-4DE0-AA50-71E0A02BE01B}" type="sibTrans" cxnId="{01FA4A28-9B9F-46B8-AF19-E6EBBA82716B}">
      <dgm:prSet/>
      <dgm:spPr/>
      <dgm:t>
        <a:bodyPr/>
        <a:lstStyle/>
        <a:p>
          <a:endParaRPr lang="nb-NO"/>
        </a:p>
      </dgm:t>
    </dgm:pt>
    <dgm:pt modelId="{79FA98B1-E03E-48AA-BF19-2A636D041FCD}">
      <dgm:prSet phldrT="[Tekst]"/>
      <dgm:spPr/>
      <dgm:t>
        <a:bodyPr/>
        <a:lstStyle/>
        <a:p>
          <a:r>
            <a:rPr lang="nb-NO"/>
            <a:t>Element</a:t>
          </a:r>
        </a:p>
      </dgm:t>
    </dgm:pt>
    <dgm:pt modelId="{1384A03D-C4EF-41E0-96F4-155E3FFE8E39}" type="parTrans" cxnId="{8FB9F488-F6CA-4431-A695-02C7C260DF03}">
      <dgm:prSet/>
      <dgm:spPr/>
      <dgm:t>
        <a:bodyPr/>
        <a:lstStyle/>
        <a:p>
          <a:endParaRPr lang="nb-NO"/>
        </a:p>
      </dgm:t>
    </dgm:pt>
    <dgm:pt modelId="{CF728D67-BDA2-40A0-A9E3-999DBAFB51FC}" type="sibTrans" cxnId="{8FB9F488-F6CA-4431-A695-02C7C260DF03}">
      <dgm:prSet/>
      <dgm:spPr/>
      <dgm:t>
        <a:bodyPr/>
        <a:lstStyle/>
        <a:p>
          <a:endParaRPr lang="nb-NO"/>
        </a:p>
      </dgm:t>
    </dgm:pt>
    <dgm:pt modelId="{483E9BB6-2098-4EA1-BE95-6D2C33525E9A}">
      <dgm:prSet phldrT="[Tekst]"/>
      <dgm:spPr/>
      <dgm:t>
        <a:bodyPr/>
        <a:lstStyle/>
        <a:p>
          <a:r>
            <a:rPr lang="nb-NO"/>
            <a:t>Tekst</a:t>
          </a:r>
        </a:p>
      </dgm:t>
    </dgm:pt>
    <dgm:pt modelId="{F48A9973-28C0-4A35-8C70-77B8077F41EA}" type="parTrans" cxnId="{021A4501-2B02-4B30-9097-0ECE013D372E}">
      <dgm:prSet/>
      <dgm:spPr/>
      <dgm:t>
        <a:bodyPr/>
        <a:lstStyle/>
        <a:p>
          <a:endParaRPr lang="nb-NO"/>
        </a:p>
      </dgm:t>
    </dgm:pt>
    <dgm:pt modelId="{442E10EF-3A01-4108-80E7-42DCB5F914EE}" type="sibTrans" cxnId="{021A4501-2B02-4B30-9097-0ECE013D372E}">
      <dgm:prSet/>
      <dgm:spPr/>
      <dgm:t>
        <a:bodyPr/>
        <a:lstStyle/>
        <a:p>
          <a:endParaRPr lang="nb-NO"/>
        </a:p>
      </dgm:t>
    </dgm:pt>
    <dgm:pt modelId="{7C96374A-BB1C-498B-A862-B1C8CE248781}">
      <dgm:prSet phldrT="[Tekst]"/>
      <dgm:spPr/>
      <dgm:t>
        <a:bodyPr/>
        <a:lstStyle/>
        <a:p>
          <a:r>
            <a:rPr lang="nb-NO"/>
            <a:t>Element</a:t>
          </a:r>
        </a:p>
      </dgm:t>
    </dgm:pt>
    <dgm:pt modelId="{04456B23-BD8D-4AFC-A79C-8B8E89F24B5C}" type="parTrans" cxnId="{F727B982-8474-48EF-B46E-F3A747A0BC5C}">
      <dgm:prSet/>
      <dgm:spPr/>
      <dgm:t>
        <a:bodyPr/>
        <a:lstStyle/>
        <a:p>
          <a:endParaRPr lang="nb-NO"/>
        </a:p>
      </dgm:t>
    </dgm:pt>
    <dgm:pt modelId="{0768D594-6F2A-430C-9F9D-004BD3769FF0}" type="sibTrans" cxnId="{F727B982-8474-48EF-B46E-F3A747A0BC5C}">
      <dgm:prSet/>
      <dgm:spPr/>
      <dgm:t>
        <a:bodyPr/>
        <a:lstStyle/>
        <a:p>
          <a:endParaRPr lang="nb-NO"/>
        </a:p>
      </dgm:t>
    </dgm:pt>
    <dgm:pt modelId="{DF709940-0038-47A4-B2C5-5158E0AB11E3}">
      <dgm:prSet phldrT="[Tekst]"/>
      <dgm:spPr/>
      <dgm:t>
        <a:bodyPr/>
        <a:lstStyle/>
        <a:p>
          <a:r>
            <a:rPr lang="nb-NO"/>
            <a:t>Tekst</a:t>
          </a:r>
        </a:p>
      </dgm:t>
    </dgm:pt>
    <dgm:pt modelId="{414F2A37-5820-4CD0-AC35-177E20A7A1CC}" type="parTrans" cxnId="{C914FB38-DF1E-4F4E-826B-5E0AF62502F9}">
      <dgm:prSet/>
      <dgm:spPr/>
      <dgm:t>
        <a:bodyPr/>
        <a:lstStyle/>
        <a:p>
          <a:endParaRPr lang="nb-NO"/>
        </a:p>
      </dgm:t>
    </dgm:pt>
    <dgm:pt modelId="{87297EC5-70A7-45B5-970E-CAE982770F81}" type="sibTrans" cxnId="{C914FB38-DF1E-4F4E-826B-5E0AF62502F9}">
      <dgm:prSet/>
      <dgm:spPr/>
      <dgm:t>
        <a:bodyPr/>
        <a:lstStyle/>
        <a:p>
          <a:endParaRPr lang="nb-NO"/>
        </a:p>
      </dgm:t>
    </dgm:pt>
    <dgm:pt modelId="{242E3341-A476-421B-8FAD-8F480FA2A80E}">
      <dgm:prSet phldrT="[Tekst]"/>
      <dgm:spPr/>
      <dgm:t>
        <a:bodyPr/>
        <a:lstStyle/>
        <a:p>
          <a:r>
            <a:rPr lang="nb-NO"/>
            <a:t>Element</a:t>
          </a:r>
        </a:p>
      </dgm:t>
    </dgm:pt>
    <dgm:pt modelId="{D9EE479C-65E1-4D7B-83CD-4A907C8A675C}" type="parTrans" cxnId="{D83A8DCF-83A0-45A9-A956-F3C96B54427C}">
      <dgm:prSet/>
      <dgm:spPr/>
      <dgm:t>
        <a:bodyPr/>
        <a:lstStyle/>
        <a:p>
          <a:endParaRPr lang="nb-NO"/>
        </a:p>
      </dgm:t>
    </dgm:pt>
    <dgm:pt modelId="{BAD25D22-F953-4DD8-B268-088B3F9A20C1}" type="sibTrans" cxnId="{D83A8DCF-83A0-45A9-A956-F3C96B54427C}">
      <dgm:prSet/>
      <dgm:spPr/>
      <dgm:t>
        <a:bodyPr/>
        <a:lstStyle/>
        <a:p>
          <a:endParaRPr lang="nb-NO"/>
        </a:p>
      </dgm:t>
    </dgm:pt>
    <dgm:pt modelId="{FC570A8E-CEE4-43E8-84BB-9A7529349B5E}">
      <dgm:prSet phldrT="[Tekst]"/>
      <dgm:spPr/>
      <dgm:t>
        <a:bodyPr/>
        <a:lstStyle/>
        <a:p>
          <a:r>
            <a:rPr lang="nb-NO"/>
            <a:t>Tekst</a:t>
          </a:r>
        </a:p>
      </dgm:t>
    </dgm:pt>
    <dgm:pt modelId="{BF865601-7A54-42F5-8595-E528056EC20A}" type="parTrans" cxnId="{6ECCC40D-498C-485F-98EA-C57AB0E69596}">
      <dgm:prSet/>
      <dgm:spPr/>
      <dgm:t>
        <a:bodyPr/>
        <a:lstStyle/>
        <a:p>
          <a:endParaRPr lang="nb-NO"/>
        </a:p>
      </dgm:t>
    </dgm:pt>
    <dgm:pt modelId="{E4A8F694-FE93-4996-A0C3-D671E5ECEEEA}" type="sibTrans" cxnId="{6ECCC40D-498C-485F-98EA-C57AB0E69596}">
      <dgm:prSet/>
      <dgm:spPr/>
      <dgm:t>
        <a:bodyPr/>
        <a:lstStyle/>
        <a:p>
          <a:endParaRPr lang="nb-NO"/>
        </a:p>
      </dgm:t>
    </dgm:pt>
    <dgm:pt modelId="{B617CC86-A9B2-45C7-80F0-437B13FFBD41}">
      <dgm:prSet phldrT="[Tekst]"/>
      <dgm:spPr/>
      <dgm:t>
        <a:bodyPr/>
        <a:lstStyle/>
        <a:p>
          <a:r>
            <a:rPr lang="nb-NO"/>
            <a:t>Element</a:t>
          </a:r>
        </a:p>
      </dgm:t>
    </dgm:pt>
    <dgm:pt modelId="{D5FDD172-A783-4C84-A056-C1A465C2D30D}" type="parTrans" cxnId="{EE7C2B3C-F6F6-4807-A76F-4134B5D897EC}">
      <dgm:prSet/>
      <dgm:spPr/>
      <dgm:t>
        <a:bodyPr/>
        <a:lstStyle/>
        <a:p>
          <a:endParaRPr lang="nb-NO"/>
        </a:p>
      </dgm:t>
    </dgm:pt>
    <dgm:pt modelId="{F1F0BE42-6FA7-4881-96D2-75FA7C85581E}" type="sibTrans" cxnId="{EE7C2B3C-F6F6-4807-A76F-4134B5D897EC}">
      <dgm:prSet/>
      <dgm:spPr/>
      <dgm:t>
        <a:bodyPr/>
        <a:lstStyle/>
        <a:p>
          <a:endParaRPr lang="nb-NO"/>
        </a:p>
      </dgm:t>
    </dgm:pt>
    <dgm:pt modelId="{C80B5D68-33D0-44B8-A326-6783BCBDE615}">
      <dgm:prSet phldrT="[Tekst]"/>
      <dgm:spPr/>
      <dgm:t>
        <a:bodyPr/>
        <a:lstStyle/>
        <a:p>
          <a:r>
            <a:rPr lang="nb-NO"/>
            <a:t>Tekst</a:t>
          </a:r>
        </a:p>
      </dgm:t>
    </dgm:pt>
    <dgm:pt modelId="{83FA8EC8-1258-4DD3-8EB6-8F93B5D0F616}" type="parTrans" cxnId="{A7A9075F-02FA-48C0-BBF8-89ED076634B4}">
      <dgm:prSet/>
      <dgm:spPr/>
      <dgm:t>
        <a:bodyPr/>
        <a:lstStyle/>
        <a:p>
          <a:endParaRPr lang="nb-NO"/>
        </a:p>
      </dgm:t>
    </dgm:pt>
    <dgm:pt modelId="{AB866728-2E92-4FCC-AF08-94F0A386C6ED}" type="sibTrans" cxnId="{A7A9075F-02FA-48C0-BBF8-89ED076634B4}">
      <dgm:prSet/>
      <dgm:spPr/>
      <dgm:t>
        <a:bodyPr/>
        <a:lstStyle/>
        <a:p>
          <a:endParaRPr lang="nb-NO"/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  <dgm:t>
        <a:bodyPr/>
        <a:lstStyle/>
        <a:p>
          <a:endParaRPr lang="nb-NO"/>
        </a:p>
      </dgm:t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  <dgm:t>
        <a:bodyPr/>
        <a:lstStyle/>
        <a:p>
          <a:endParaRPr lang="nb-NO"/>
        </a:p>
      </dgm:t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  <dgm:t>
        <a:bodyPr/>
        <a:lstStyle/>
        <a:p>
          <a:endParaRPr lang="nb-NO"/>
        </a:p>
      </dgm:t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  <dgm:t>
        <a:bodyPr/>
        <a:lstStyle/>
        <a:p>
          <a:endParaRPr lang="nb-NO"/>
        </a:p>
      </dgm:t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  <dgm:t>
        <a:bodyPr/>
        <a:lstStyle/>
        <a:p>
          <a:endParaRPr lang="nb-NO"/>
        </a:p>
      </dgm:t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nb-NO"/>
        </a:p>
      </dgm:t>
    </dgm:pt>
    <dgm:pt modelId="{3E302E9D-FAE8-47DC-94C6-3C32948DDC58}">
      <dgm:prSet phldrT="[Tekst]"/>
      <dgm:spPr/>
      <dgm:t>
        <a:bodyPr/>
        <a:lstStyle/>
        <a:p>
          <a:r>
            <a:rPr lang="nb-NO"/>
            <a:t>Element</a:t>
          </a:r>
        </a:p>
      </dgm:t>
    </dgm:pt>
    <dgm:pt modelId="{DE73751E-25C8-4E3D-BED7-CFD152993FF4}" type="parTrans" cxnId="{F57BEFC3-079D-4E0F-9AC1-E320034CC90F}">
      <dgm:prSet/>
      <dgm:spPr/>
      <dgm:t>
        <a:bodyPr/>
        <a:lstStyle/>
        <a:p>
          <a:endParaRPr lang="nb-NO"/>
        </a:p>
      </dgm:t>
    </dgm:pt>
    <dgm:pt modelId="{CC6E97E5-6E4D-48CA-BE7F-C077CE28ACF2}" type="sibTrans" cxnId="{F57BEFC3-079D-4E0F-9AC1-E320034CC90F}">
      <dgm:prSet/>
      <dgm:spPr/>
      <dgm:t>
        <a:bodyPr/>
        <a:lstStyle/>
        <a:p>
          <a:endParaRPr lang="nb-NO"/>
        </a:p>
      </dgm:t>
    </dgm:pt>
    <dgm:pt modelId="{9BA935A3-04A9-4B23-BB8D-879DFDC6A734}">
      <dgm:prSet phldrT="[Tekst]"/>
      <dgm:spPr/>
      <dgm:t>
        <a:bodyPr/>
        <a:lstStyle/>
        <a:p>
          <a:r>
            <a:rPr lang="nb-NO"/>
            <a:t>Element</a:t>
          </a:r>
        </a:p>
      </dgm:t>
    </dgm:pt>
    <dgm:pt modelId="{4A94DC72-3913-4A63-A376-2160E1199692}" type="parTrans" cxnId="{8880425F-0418-485F-AFC4-A7526B16E06F}">
      <dgm:prSet/>
      <dgm:spPr/>
      <dgm:t>
        <a:bodyPr/>
        <a:lstStyle/>
        <a:p>
          <a:endParaRPr lang="nb-NO"/>
        </a:p>
      </dgm:t>
    </dgm:pt>
    <dgm:pt modelId="{BF2C90C1-AD14-4273-9BD1-BA5463A827DB}" type="sibTrans" cxnId="{8880425F-0418-485F-AFC4-A7526B16E06F}">
      <dgm:prSet/>
      <dgm:spPr/>
      <dgm:t>
        <a:bodyPr/>
        <a:lstStyle/>
        <a:p>
          <a:endParaRPr lang="nb-NO"/>
        </a:p>
      </dgm:t>
    </dgm:pt>
    <dgm:pt modelId="{DD4278EE-4C1E-4352-A323-AF21603BE3A9}">
      <dgm:prSet phldrT="[Tekst]"/>
      <dgm:spPr/>
      <dgm:t>
        <a:bodyPr/>
        <a:lstStyle/>
        <a:p>
          <a:r>
            <a:rPr lang="nb-NO"/>
            <a:t>Element</a:t>
          </a:r>
        </a:p>
      </dgm:t>
    </dgm:pt>
    <dgm:pt modelId="{80D8E021-65F4-4C16-B563-A60F95C9C20A}" type="parTrans" cxnId="{4FFDD524-20C5-4A97-8759-552E24B13145}">
      <dgm:prSet/>
      <dgm:spPr/>
      <dgm:t>
        <a:bodyPr/>
        <a:lstStyle/>
        <a:p>
          <a:endParaRPr lang="nb-NO"/>
        </a:p>
      </dgm:t>
    </dgm:pt>
    <dgm:pt modelId="{6A247073-EC2F-4AB5-A8C2-BFBCFF89A4BC}" type="sibTrans" cxnId="{4FFDD524-20C5-4A97-8759-552E24B13145}">
      <dgm:prSet/>
      <dgm:spPr/>
      <dgm:t>
        <a:bodyPr/>
        <a:lstStyle/>
        <a:p>
          <a:endParaRPr lang="nb-NO"/>
        </a:p>
      </dgm:t>
    </dgm:pt>
    <dgm:pt modelId="{672E524D-AE9F-4BC2-85C2-0551A46A2368}">
      <dgm:prSet phldrT="[Tekst]"/>
      <dgm:spPr/>
      <dgm:t>
        <a:bodyPr/>
        <a:lstStyle/>
        <a:p>
          <a:r>
            <a:rPr lang="nb-NO"/>
            <a:t>Element</a:t>
          </a:r>
        </a:p>
      </dgm:t>
    </dgm:pt>
    <dgm:pt modelId="{06F92D0F-BA7C-4371-AC94-AAE3D8A83FF2}" type="parTrans" cxnId="{F12C13BF-E46D-464F-9303-4A688027249B}">
      <dgm:prSet/>
      <dgm:spPr/>
      <dgm:t>
        <a:bodyPr/>
        <a:lstStyle/>
        <a:p>
          <a:endParaRPr lang="nb-NO"/>
        </a:p>
      </dgm:t>
    </dgm:pt>
    <dgm:pt modelId="{D56E4B94-C2F5-4070-BFAC-1CB0DCB34B05}" type="sibTrans" cxnId="{F12C13BF-E46D-464F-9303-4A688027249B}">
      <dgm:prSet/>
      <dgm:spPr/>
      <dgm:t>
        <a:bodyPr/>
        <a:lstStyle/>
        <a:p>
          <a:endParaRPr lang="nb-NO"/>
        </a:p>
      </dgm:t>
    </dgm:pt>
    <dgm:pt modelId="{B6750297-69D2-436A-989E-0AA81A9DF788}">
      <dgm:prSet phldrT="[Tekst]"/>
      <dgm:spPr/>
      <dgm:t>
        <a:bodyPr/>
        <a:lstStyle/>
        <a:p>
          <a:r>
            <a:rPr lang="nb-NO"/>
            <a:t>Element</a:t>
          </a:r>
        </a:p>
      </dgm:t>
    </dgm:pt>
    <dgm:pt modelId="{0F7F63C8-BB26-46C8-9F76-A91D5A713A59}" type="parTrans" cxnId="{5DB41A54-95F1-4BE0-AC8F-9D06E91FF502}">
      <dgm:prSet/>
      <dgm:spPr/>
      <dgm:t>
        <a:bodyPr/>
        <a:lstStyle/>
        <a:p>
          <a:endParaRPr lang="nb-NO"/>
        </a:p>
      </dgm:t>
    </dgm:pt>
    <dgm:pt modelId="{C8BA1F4C-E906-4404-8BEF-B4C730EEA2D9}" type="sibTrans" cxnId="{5DB41A54-95F1-4BE0-AC8F-9D06E91FF502}">
      <dgm:prSet/>
      <dgm:spPr/>
      <dgm:t>
        <a:bodyPr/>
        <a:lstStyle/>
        <a:p>
          <a:endParaRPr lang="nb-NO"/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E9F258FD-D1EC-4D06-9C56-BCC70A6BDDCB}" type="pres">
      <dgm:prSet presAssocID="{3E302E9D-FAE8-47DC-94C6-3C32948DDC58}" presName="centerShape" presStyleLbl="node0" presStyleIdx="0" presStyleCnt="1"/>
      <dgm:spPr/>
      <dgm:t>
        <a:bodyPr/>
        <a:lstStyle/>
        <a:p>
          <a:endParaRPr lang="nb-NO"/>
        </a:p>
      </dgm:t>
    </dgm:pt>
    <dgm:pt modelId="{A3C38A0F-52EA-493F-8BD7-EAEC1AE99CB6}" type="pres">
      <dgm:prSet presAssocID="{4A94DC72-3913-4A63-A376-2160E1199692}" presName="parTrans" presStyleLbl="sibTrans2D1" presStyleIdx="0" presStyleCnt="4"/>
      <dgm:spPr/>
      <dgm:t>
        <a:bodyPr/>
        <a:lstStyle/>
        <a:p>
          <a:endParaRPr lang="nb-NO"/>
        </a:p>
      </dgm:t>
    </dgm:pt>
    <dgm:pt modelId="{F13507E5-6F28-4202-95F3-A3C56E25B301}" type="pres">
      <dgm:prSet presAssocID="{4A94DC72-3913-4A63-A376-2160E1199692}" presName="connectorText" presStyleLbl="sibTrans2D1" presStyleIdx="0" presStyleCnt="4"/>
      <dgm:spPr/>
      <dgm:t>
        <a:bodyPr/>
        <a:lstStyle/>
        <a:p>
          <a:endParaRPr lang="nb-NO"/>
        </a:p>
      </dgm:t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692948A-20AD-4E18-B833-65A5C7A04432}" type="pres">
      <dgm:prSet presAssocID="{80D8E021-65F4-4C16-B563-A60F95C9C20A}" presName="parTrans" presStyleLbl="sibTrans2D1" presStyleIdx="1" presStyleCnt="4"/>
      <dgm:spPr/>
      <dgm:t>
        <a:bodyPr/>
        <a:lstStyle/>
        <a:p>
          <a:endParaRPr lang="nb-NO"/>
        </a:p>
      </dgm:t>
    </dgm:pt>
    <dgm:pt modelId="{03D79A97-AA58-4F67-8F80-27E5F9CBC896}" type="pres">
      <dgm:prSet presAssocID="{80D8E021-65F4-4C16-B563-A60F95C9C20A}" presName="connectorText" presStyleLbl="sibTrans2D1" presStyleIdx="1" presStyleCnt="4"/>
      <dgm:spPr/>
      <dgm:t>
        <a:bodyPr/>
        <a:lstStyle/>
        <a:p>
          <a:endParaRPr lang="nb-NO"/>
        </a:p>
      </dgm:t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F0CD613-B859-42A2-B779-B689A9C2E97D}" type="pres">
      <dgm:prSet presAssocID="{06F92D0F-BA7C-4371-AC94-AAE3D8A83FF2}" presName="parTrans" presStyleLbl="sibTrans2D1" presStyleIdx="2" presStyleCnt="4"/>
      <dgm:spPr/>
      <dgm:t>
        <a:bodyPr/>
        <a:lstStyle/>
        <a:p>
          <a:endParaRPr lang="nb-NO"/>
        </a:p>
      </dgm:t>
    </dgm:pt>
    <dgm:pt modelId="{E892800B-F5E1-4AF3-A0AF-EEF4DF30EC5E}" type="pres">
      <dgm:prSet presAssocID="{06F92D0F-BA7C-4371-AC94-AAE3D8A83FF2}" presName="connectorText" presStyleLbl="sibTrans2D1" presStyleIdx="2" presStyleCnt="4"/>
      <dgm:spPr/>
      <dgm:t>
        <a:bodyPr/>
        <a:lstStyle/>
        <a:p>
          <a:endParaRPr lang="nb-NO"/>
        </a:p>
      </dgm:t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CFDFF25-F2E7-48EE-9D65-A9BA155A4ACB}" type="pres">
      <dgm:prSet presAssocID="{0F7F63C8-BB26-46C8-9F76-A91D5A713A59}" presName="parTrans" presStyleLbl="sibTrans2D1" presStyleIdx="3" presStyleCnt="4"/>
      <dgm:spPr/>
      <dgm:t>
        <a:bodyPr/>
        <a:lstStyle/>
        <a:p>
          <a:endParaRPr lang="nb-NO"/>
        </a:p>
      </dgm:t>
    </dgm:pt>
    <dgm:pt modelId="{8DBD129C-C7A8-4A4C-91AC-BED930E0B115}" type="pres">
      <dgm:prSet presAssocID="{0F7F63C8-BB26-46C8-9F76-A91D5A713A59}" presName="connectorText" presStyleLbl="sibTrans2D1" presStyleIdx="3" presStyleCnt="4"/>
      <dgm:spPr/>
      <dgm:t>
        <a:bodyPr/>
        <a:lstStyle/>
        <a:p>
          <a:endParaRPr lang="nb-NO"/>
        </a:p>
      </dgm:t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CD7B7-199F-44A3-B6BF-5E3FACA6C604}">
      <dsp:nvSpPr>
        <dsp:cNvPr id="0" name=""/>
        <dsp:cNvSpPr/>
      </dsp:nvSpPr>
      <dsp:spPr>
        <a:xfrm>
          <a:off x="5351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kern="1200"/>
            <a:t>Element</a:t>
          </a:r>
        </a:p>
      </dsp:txBody>
      <dsp:txXfrm rot="16200000">
        <a:off x="-727032" y="1410819"/>
        <a:ext cx="1838433" cy="373665"/>
      </dsp:txXfrm>
    </dsp:sp>
    <dsp:sp modelId="{586ABF2D-8623-413E-8ED0-11EDC83194A9}">
      <dsp:nvSpPr>
        <dsp:cNvPr id="0" name=""/>
        <dsp:cNvSpPr/>
      </dsp:nvSpPr>
      <dsp:spPr>
        <a:xfrm>
          <a:off x="379016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4700" kern="1200"/>
            <a:t>Tekst</a:t>
          </a:r>
        </a:p>
      </dsp:txBody>
      <dsp:txXfrm>
        <a:off x="379016" y="678435"/>
        <a:ext cx="1391903" cy="2241991"/>
      </dsp:txXfrm>
    </dsp:sp>
    <dsp:sp modelId="{65CAE1A9-4C5D-44E8-B2ED-F097165FA6E4}">
      <dsp:nvSpPr>
        <dsp:cNvPr id="0" name=""/>
        <dsp:cNvSpPr/>
      </dsp:nvSpPr>
      <dsp:spPr>
        <a:xfrm>
          <a:off x="1939069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kern="1200"/>
            <a:t>Element</a:t>
          </a:r>
        </a:p>
      </dsp:txBody>
      <dsp:txXfrm rot="16200000">
        <a:off x="1206685" y="1410819"/>
        <a:ext cx="1838433" cy="373665"/>
      </dsp:txXfrm>
    </dsp:sp>
    <dsp:sp modelId="{575D6E97-7D1F-4E7F-8320-35996600DDD6}">
      <dsp:nvSpPr>
        <dsp:cNvPr id="0" name=""/>
        <dsp:cNvSpPr/>
      </dsp:nvSpPr>
      <dsp:spPr>
        <a:xfrm rot="5400000">
          <a:off x="1783673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74D6F0-9C4F-466B-BCFF-5DE26B1648F7}">
      <dsp:nvSpPr>
        <dsp:cNvPr id="0" name=""/>
        <dsp:cNvSpPr/>
      </dsp:nvSpPr>
      <dsp:spPr>
        <a:xfrm>
          <a:off x="2312734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4700" kern="1200"/>
            <a:t>Tekst</a:t>
          </a:r>
        </a:p>
      </dsp:txBody>
      <dsp:txXfrm>
        <a:off x="2312734" y="678435"/>
        <a:ext cx="1391903" cy="2241991"/>
      </dsp:txXfrm>
    </dsp:sp>
    <dsp:sp modelId="{9C17B0C7-EFC7-477F-8080-909280801ED3}">
      <dsp:nvSpPr>
        <dsp:cNvPr id="0" name=""/>
        <dsp:cNvSpPr/>
      </dsp:nvSpPr>
      <dsp:spPr>
        <a:xfrm>
          <a:off x="3872786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kern="1200"/>
            <a:t>Element</a:t>
          </a:r>
        </a:p>
      </dsp:txBody>
      <dsp:txXfrm rot="16200000">
        <a:off x="3140402" y="1410819"/>
        <a:ext cx="1838433" cy="373665"/>
      </dsp:txXfrm>
    </dsp:sp>
    <dsp:sp modelId="{A4A3366A-C914-4596-BD30-55F951F84C58}">
      <dsp:nvSpPr>
        <dsp:cNvPr id="0" name=""/>
        <dsp:cNvSpPr/>
      </dsp:nvSpPr>
      <dsp:spPr>
        <a:xfrm rot="5400000">
          <a:off x="3717391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C60AE9-8046-4121-9399-60884B5D2F50}">
      <dsp:nvSpPr>
        <dsp:cNvPr id="0" name=""/>
        <dsp:cNvSpPr/>
      </dsp:nvSpPr>
      <dsp:spPr>
        <a:xfrm>
          <a:off x="4246452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4700" kern="1200"/>
            <a:t>Tekst</a:t>
          </a:r>
        </a:p>
      </dsp:txBody>
      <dsp:txXfrm>
        <a:off x="4246452" y="678435"/>
        <a:ext cx="1391903" cy="2241991"/>
      </dsp:txXfrm>
    </dsp:sp>
    <dsp:sp modelId="{58C317E8-1F04-49C0-9B07-F9D479104094}">
      <dsp:nvSpPr>
        <dsp:cNvPr id="0" name=""/>
        <dsp:cNvSpPr/>
      </dsp:nvSpPr>
      <dsp:spPr>
        <a:xfrm>
          <a:off x="5806504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kern="1200"/>
            <a:t>Element</a:t>
          </a:r>
        </a:p>
      </dsp:txBody>
      <dsp:txXfrm rot="16200000">
        <a:off x="5074120" y="1410819"/>
        <a:ext cx="1838433" cy="373665"/>
      </dsp:txXfrm>
    </dsp:sp>
    <dsp:sp modelId="{ED9207CD-B51E-492C-9B07-F1B5D103B657}">
      <dsp:nvSpPr>
        <dsp:cNvPr id="0" name=""/>
        <dsp:cNvSpPr/>
      </dsp:nvSpPr>
      <dsp:spPr>
        <a:xfrm rot="5400000">
          <a:off x="5651109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C543D7-1896-4C0F-8B6A-E6BFC5169822}">
      <dsp:nvSpPr>
        <dsp:cNvPr id="0" name=""/>
        <dsp:cNvSpPr/>
      </dsp:nvSpPr>
      <dsp:spPr>
        <a:xfrm>
          <a:off x="6180169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4700" kern="1200"/>
            <a:t>Tekst</a:t>
          </a:r>
        </a:p>
      </dsp:txBody>
      <dsp:txXfrm>
        <a:off x="6180169" y="678435"/>
        <a:ext cx="1391903" cy="2241991"/>
      </dsp:txXfrm>
    </dsp:sp>
    <dsp:sp modelId="{073EAD77-6DC4-4185-AF91-F0FC2408C2DE}">
      <dsp:nvSpPr>
        <dsp:cNvPr id="0" name=""/>
        <dsp:cNvSpPr/>
      </dsp:nvSpPr>
      <dsp:spPr>
        <a:xfrm>
          <a:off x="7740222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kern="1200"/>
            <a:t>Element</a:t>
          </a:r>
        </a:p>
      </dsp:txBody>
      <dsp:txXfrm rot="16200000">
        <a:off x="7007838" y="1410819"/>
        <a:ext cx="1838433" cy="373665"/>
      </dsp:txXfrm>
    </dsp:sp>
    <dsp:sp modelId="{7C5CFA38-39E4-4CE8-AE0B-B032E79F1FF7}">
      <dsp:nvSpPr>
        <dsp:cNvPr id="0" name=""/>
        <dsp:cNvSpPr/>
      </dsp:nvSpPr>
      <dsp:spPr>
        <a:xfrm rot="5400000">
          <a:off x="7584826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95DE95-9EB9-49BD-A06D-E6418CF83799}">
      <dsp:nvSpPr>
        <dsp:cNvPr id="0" name=""/>
        <dsp:cNvSpPr/>
      </dsp:nvSpPr>
      <dsp:spPr>
        <a:xfrm>
          <a:off x="8113887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4700" kern="1200"/>
            <a:t>Tekst</a:t>
          </a:r>
        </a:p>
      </dsp:txBody>
      <dsp:txXfrm>
        <a:off x="8113887" y="678435"/>
        <a:ext cx="1391903" cy="22419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258FD-D1EC-4D06-9C56-BCC70A6BDDCB}">
      <dsp:nvSpPr>
        <dsp:cNvPr id="0" name=""/>
        <dsp:cNvSpPr/>
      </dsp:nvSpPr>
      <dsp:spPr>
        <a:xfrm>
          <a:off x="23312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/>
            <a:t>Element</a:t>
          </a:r>
        </a:p>
      </dsp:txBody>
      <dsp:txXfrm>
        <a:off x="2469792" y="1464904"/>
        <a:ext cx="669053" cy="669053"/>
      </dsp:txXfrm>
    </dsp:sp>
    <dsp:sp modelId="{A3C38A0F-52EA-493F-8BD7-EAEC1AE99CB6}">
      <dsp:nvSpPr>
        <dsp:cNvPr id="0" name=""/>
        <dsp:cNvSpPr/>
      </dsp:nvSpPr>
      <dsp:spPr>
        <a:xfrm rot="16200000">
          <a:off x="2704356" y="982538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100" kern="1200"/>
        </a:p>
      </dsp:txBody>
      <dsp:txXfrm>
        <a:off x="2734345" y="1076867"/>
        <a:ext cx="139947" cy="193022"/>
      </dsp:txXfrm>
    </dsp:sp>
    <dsp:sp modelId="{52291E47-ACB5-4B38-9B03-8B1560DFD0CC}">
      <dsp:nvSpPr>
        <dsp:cNvPr id="0" name=""/>
        <dsp:cNvSpPr/>
      </dsp:nvSpPr>
      <dsp:spPr>
        <a:xfrm>
          <a:off x="2331227" y="2938"/>
          <a:ext cx="946183" cy="9461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/>
            <a:t>Element</a:t>
          </a:r>
        </a:p>
      </dsp:txBody>
      <dsp:txXfrm>
        <a:off x="2469792" y="141503"/>
        <a:ext cx="669053" cy="669053"/>
      </dsp:txXfrm>
    </dsp:sp>
    <dsp:sp modelId="{6692948A-20AD-4E18-B833-65A5C7A04432}">
      <dsp:nvSpPr>
        <dsp:cNvPr id="0" name=""/>
        <dsp:cNvSpPr/>
      </dsp:nvSpPr>
      <dsp:spPr>
        <a:xfrm>
          <a:off x="3360398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100" kern="1200"/>
        </a:p>
      </dsp:txBody>
      <dsp:txXfrm>
        <a:off x="3360398" y="1702920"/>
        <a:ext cx="139947" cy="193022"/>
      </dsp:txXfrm>
    </dsp:sp>
    <dsp:sp modelId="{59B57A1D-F10F-4506-AE16-3BAB87B75C43}">
      <dsp:nvSpPr>
        <dsp:cNvPr id="0" name=""/>
        <dsp:cNvSpPr/>
      </dsp:nvSpPr>
      <dsp:spPr>
        <a:xfrm>
          <a:off x="36546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/>
            <a:t>Element</a:t>
          </a:r>
        </a:p>
      </dsp:txBody>
      <dsp:txXfrm>
        <a:off x="3793192" y="1464904"/>
        <a:ext cx="669053" cy="669053"/>
      </dsp:txXfrm>
    </dsp:sp>
    <dsp:sp modelId="{6F0CD613-B859-42A2-B779-B689A9C2E97D}">
      <dsp:nvSpPr>
        <dsp:cNvPr id="0" name=""/>
        <dsp:cNvSpPr/>
      </dsp:nvSpPr>
      <dsp:spPr>
        <a:xfrm rot="5400000">
          <a:off x="2704356" y="2294622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100" kern="1200"/>
        </a:p>
      </dsp:txBody>
      <dsp:txXfrm>
        <a:off x="2734345" y="2328974"/>
        <a:ext cx="139947" cy="193022"/>
      </dsp:txXfrm>
    </dsp:sp>
    <dsp:sp modelId="{5EF0C77B-BF09-4B25-B4B2-9AAB6D5E6B51}">
      <dsp:nvSpPr>
        <dsp:cNvPr id="0" name=""/>
        <dsp:cNvSpPr/>
      </dsp:nvSpPr>
      <dsp:spPr>
        <a:xfrm>
          <a:off x="2331227" y="2649740"/>
          <a:ext cx="946183" cy="9461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/>
            <a:t>Element</a:t>
          </a:r>
        </a:p>
      </dsp:txBody>
      <dsp:txXfrm>
        <a:off x="2469792" y="2788305"/>
        <a:ext cx="669053" cy="669053"/>
      </dsp:txXfrm>
    </dsp:sp>
    <dsp:sp modelId="{BCFDFF25-F2E7-48EE-9D65-A9BA155A4ACB}">
      <dsp:nvSpPr>
        <dsp:cNvPr id="0" name=""/>
        <dsp:cNvSpPr/>
      </dsp:nvSpPr>
      <dsp:spPr>
        <a:xfrm rot="10800000">
          <a:off x="2048314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100" kern="1200"/>
        </a:p>
      </dsp:txBody>
      <dsp:txXfrm rot="10800000">
        <a:off x="2108291" y="1702920"/>
        <a:ext cx="139947" cy="193022"/>
      </dsp:txXfrm>
    </dsp:sp>
    <dsp:sp modelId="{B91DD6F8-103A-4071-AE32-E4A21C7D0795}">
      <dsp:nvSpPr>
        <dsp:cNvPr id="0" name=""/>
        <dsp:cNvSpPr/>
      </dsp:nvSpPr>
      <dsp:spPr>
        <a:xfrm>
          <a:off x="1007826" y="1326339"/>
          <a:ext cx="946183" cy="94618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/>
            <a:t>Element</a:t>
          </a:r>
        </a:p>
      </dsp:txBody>
      <dsp:txXfrm>
        <a:off x="1146391" y="1464904"/>
        <a:ext cx="669053" cy="669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E3775AAE-0936-40B9-ACF9-A981EEF95D23}" type="datetimeFigureOut">
              <a:t>16.09.2013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B37B1F30-39B2-4CE2-8EF3-91F3179569A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mtClean="0"/>
              <a:t>Vi utformet denne malen slik at hvert medlem av prosjektteamet har et sett med lysbilder med eget tema. Medlemmer: slik legger dere til et nytt lysbilde for å oppdatere settet: </a:t>
            </a:r>
          </a:p>
          <a:p>
            <a:r>
              <a:rPr lang="nb-NO" smtClean="0"/>
              <a:t/>
            </a:r>
            <a:br>
              <a:rPr lang="nb-NO" smtClean="0"/>
            </a:br>
            <a:endParaRPr lang="nb-NO" smtClean="0"/>
          </a:p>
          <a:p>
            <a:r>
              <a:rPr lang="nb-NO" smtClean="0"/>
              <a:t>Merk stedet der du vil legge til lysbildet. Velg et eksisterende lysbilde i miniatyrbilderuten, klikk Nytt lysbilde-knappen, og velg deretter et oppsett. </a:t>
            </a:r>
          </a:p>
          <a:p>
            <a:r>
              <a:rPr lang="nb-NO" smtClean="0"/>
              <a:t/>
            </a:r>
            <a:br>
              <a:rPr lang="nb-NO" smtClean="0"/>
            </a:br>
            <a:endParaRPr lang="nb-NO" smtClean="0"/>
          </a:p>
          <a:p>
            <a:r>
              <a:rPr lang="nb-NO" smtClean="0"/>
              <a:t>Det nye lysbildet får det samme temaet som det forrige du valgte. </a:t>
            </a:r>
          </a:p>
          <a:p>
            <a:r>
              <a:rPr lang="nb-NO" smtClean="0"/>
              <a:t/>
            </a:r>
            <a:br>
              <a:rPr lang="nb-NO" smtClean="0"/>
            </a:br>
            <a:endParaRPr lang="nb-NO" smtClean="0"/>
          </a:p>
          <a:p>
            <a:r>
              <a:rPr lang="nb-NO" smtClean="0"/>
              <a:t>Forsiktig! Pass på at du ikke ødelegger andres presentasjon ved uforvarende å endre temaene deres. Det kan skje hvis du velger en temavariant fra kategorien Utforming som endrer alle lysbildene i presentasjonen til det utseendet.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7" name="Lysbildeplass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nb-NO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nb-NO" sz="54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nb-NO" sz="2000"/>
            </a:lvl1pPr>
            <a:lvl2pPr marL="457200" indent="0" algn="ctr" latinLnBrk="0">
              <a:buNone/>
              <a:defRPr lang="nb-NO" sz="2000"/>
            </a:lvl2pPr>
            <a:lvl3pPr marL="914400" indent="0" algn="ctr" latinLnBrk="0">
              <a:buNone/>
              <a:defRPr lang="nb-NO" sz="1800"/>
            </a:lvl3pPr>
            <a:lvl4pPr marL="1371600" indent="0" algn="ctr" latinLnBrk="0">
              <a:buNone/>
              <a:defRPr lang="nb-NO" sz="1600"/>
            </a:lvl4pPr>
            <a:lvl5pPr marL="1828800" indent="0" algn="ctr" latinLnBrk="0">
              <a:buNone/>
              <a:defRPr lang="nb-NO" sz="1600"/>
            </a:lvl5pPr>
            <a:lvl6pPr marL="2286000" indent="0" algn="ctr" latinLnBrk="0">
              <a:buNone/>
              <a:defRPr lang="nb-NO" sz="1600"/>
            </a:lvl6pPr>
            <a:lvl7pPr marL="2743200" indent="0" algn="ctr" latinLnBrk="0">
              <a:buNone/>
              <a:defRPr lang="nb-NO" sz="1600"/>
            </a:lvl7pPr>
            <a:lvl8pPr marL="3200400" indent="0" algn="ctr" latinLnBrk="0">
              <a:buNone/>
              <a:defRPr lang="nb-NO" sz="1600"/>
            </a:lvl8pPr>
            <a:lvl9pPr marL="3657600" indent="0" algn="ctr" latinLnBrk="0">
              <a:buNone/>
              <a:defRPr lang="nb-NO" sz="1600"/>
            </a:lvl9pPr>
          </a:lstStyle>
          <a:p>
            <a:r>
              <a:rPr lang="nb-NO"/>
              <a:t>Klikk for å redigere undertittelstiler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nb-NO" sz="24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Bildeplass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nb-NO" sz="32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nb-NO" sz="32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førselstegn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d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ktangel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nb-NO" sz="32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12" name="Tekstplass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  <p:sp>
        <p:nvSpPr>
          <p:cNvPr id="16" name="Tekstboks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nb-NO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nb-NO">
                <a:solidFill>
                  <a:schemeClr val="tx2"/>
                </a:solidFill>
              </a:defRPr>
            </a:lvl2pPr>
            <a:lvl3pPr latinLnBrk="0">
              <a:defRPr lang="nb-NO">
                <a:solidFill>
                  <a:schemeClr val="tx2"/>
                </a:solidFill>
              </a:defRPr>
            </a:lvl3pPr>
            <a:lvl4pPr latinLnBrk="0">
              <a:defRPr lang="nb-NO">
                <a:solidFill>
                  <a:schemeClr val="tx2"/>
                </a:solidFill>
              </a:defRPr>
            </a:lvl4pPr>
            <a:lvl5pPr latinLnBrk="0">
              <a:defRPr lang="nb-NO">
                <a:solidFill>
                  <a:schemeClr val="tx2"/>
                </a:solidFill>
              </a:defRPr>
            </a:lvl5pPr>
            <a:lvl6pPr latinLnBrk="0">
              <a:defRPr lang="nb-NO">
                <a:solidFill>
                  <a:schemeClr val="tx2"/>
                </a:solidFill>
              </a:defRPr>
            </a:lvl6pPr>
            <a:lvl7pPr latinLnBrk="0">
              <a:defRPr lang="nb-NO">
                <a:solidFill>
                  <a:schemeClr val="tx2"/>
                </a:solidFill>
              </a:defRPr>
            </a:lvl7pPr>
            <a:lvl8pPr latinLnBrk="0">
              <a:defRPr lang="nb-NO">
                <a:solidFill>
                  <a:schemeClr val="tx2"/>
                </a:solidFill>
              </a:defRPr>
            </a:lvl8pPr>
            <a:lvl9pPr latinLnBrk="0">
              <a:defRPr lang="nb-NO">
                <a:solidFill>
                  <a:schemeClr val="tx2"/>
                </a:solidFill>
              </a:defRPr>
            </a:lvl9pPr>
          </a:lstStyle>
          <a:p>
            <a:pPr lvl="0"/>
            <a:r>
              <a:rPr lang="nb-NO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kstboks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nb-NO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nb-NO">
                <a:solidFill>
                  <a:schemeClr val="tx2"/>
                </a:solidFill>
              </a:defRPr>
            </a:lvl2pPr>
            <a:lvl3pPr latinLnBrk="0">
              <a:defRPr lang="nb-NO">
                <a:solidFill>
                  <a:schemeClr val="tx2"/>
                </a:solidFill>
              </a:defRPr>
            </a:lvl3pPr>
            <a:lvl4pPr latinLnBrk="0">
              <a:defRPr lang="nb-NO">
                <a:solidFill>
                  <a:schemeClr val="tx2"/>
                </a:solidFill>
              </a:defRPr>
            </a:lvl4pPr>
            <a:lvl5pPr latinLnBrk="0">
              <a:defRPr lang="nb-NO">
                <a:solidFill>
                  <a:schemeClr val="tx2"/>
                </a:solidFill>
              </a:defRPr>
            </a:lvl5pPr>
            <a:lvl6pPr latinLnBrk="0">
              <a:defRPr lang="nb-NO">
                <a:solidFill>
                  <a:schemeClr val="tx2"/>
                </a:solidFill>
              </a:defRPr>
            </a:lvl6pPr>
            <a:lvl7pPr latinLnBrk="0">
              <a:defRPr lang="nb-NO">
                <a:solidFill>
                  <a:schemeClr val="tx2"/>
                </a:solidFill>
              </a:defRPr>
            </a:lvl7pPr>
            <a:lvl8pPr latinLnBrk="0">
              <a:defRPr lang="nb-NO">
                <a:solidFill>
                  <a:schemeClr val="tx2"/>
                </a:solidFill>
              </a:defRPr>
            </a:lvl8pPr>
            <a:lvl9pPr latinLnBrk="0">
              <a:defRPr lang="nb-NO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nb-NO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d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ktangel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nb-NO" sz="32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d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ktangel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ktangel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" name="Tekstplass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Tekstplass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ekstplass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ekstplass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kstplass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tel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19" name="Tekstplass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Bildeplass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nb-NO" sz="1600"/>
            </a:lvl1pPr>
            <a:lvl2pPr marL="457200" indent="0" latinLnBrk="0">
              <a:buNone/>
              <a:defRPr lang="nb-NO" sz="1600"/>
            </a:lvl2pPr>
            <a:lvl3pPr marL="914400" indent="0" latinLnBrk="0">
              <a:buNone/>
              <a:defRPr lang="nb-NO" sz="1600"/>
            </a:lvl3pPr>
            <a:lvl4pPr marL="1371600" indent="0" latinLnBrk="0">
              <a:buNone/>
              <a:defRPr lang="nb-NO" sz="1600"/>
            </a:lvl4pPr>
            <a:lvl5pPr marL="1828800" indent="0" latinLnBrk="0">
              <a:buNone/>
              <a:defRPr lang="nb-NO" sz="1600"/>
            </a:lvl5pPr>
            <a:lvl6pPr marL="2286000" indent="0" latinLnBrk="0">
              <a:buNone/>
              <a:defRPr lang="nb-NO" sz="1600"/>
            </a:lvl6pPr>
            <a:lvl7pPr marL="2743200" indent="0" latinLnBrk="0">
              <a:buNone/>
              <a:defRPr lang="nb-NO" sz="1600"/>
            </a:lvl7pPr>
            <a:lvl8pPr marL="3200400" indent="0" latinLnBrk="0">
              <a:buNone/>
              <a:defRPr lang="nb-NO" sz="1600"/>
            </a:lvl8pPr>
            <a:lvl9pPr marL="3657600" indent="0" latinLnBrk="0">
              <a:buNone/>
              <a:defRPr lang="nb-NO" sz="16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1" name="Tekstplass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2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3" name="Bildeplass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nb-NO" sz="1600"/>
            </a:lvl1pPr>
            <a:lvl2pPr marL="457200" indent="0" latinLnBrk="0">
              <a:buNone/>
              <a:defRPr lang="nb-NO" sz="1600"/>
            </a:lvl2pPr>
            <a:lvl3pPr marL="914400" indent="0" latinLnBrk="0">
              <a:buNone/>
              <a:defRPr lang="nb-NO" sz="1600"/>
            </a:lvl3pPr>
            <a:lvl4pPr marL="1371600" indent="0" latinLnBrk="0">
              <a:buNone/>
              <a:defRPr lang="nb-NO" sz="1600"/>
            </a:lvl4pPr>
            <a:lvl5pPr marL="1828800" indent="0" latinLnBrk="0">
              <a:buNone/>
              <a:defRPr lang="nb-NO" sz="1600"/>
            </a:lvl5pPr>
            <a:lvl6pPr marL="2286000" indent="0" latinLnBrk="0">
              <a:buNone/>
              <a:defRPr lang="nb-NO" sz="1600"/>
            </a:lvl6pPr>
            <a:lvl7pPr marL="2743200" indent="0" latinLnBrk="0">
              <a:buNone/>
              <a:defRPr lang="nb-NO" sz="1600"/>
            </a:lvl7pPr>
            <a:lvl8pPr marL="3200400" indent="0" latinLnBrk="0">
              <a:buNone/>
              <a:defRPr lang="nb-NO" sz="1600"/>
            </a:lvl8pPr>
            <a:lvl9pPr marL="3657600" indent="0" latinLnBrk="0">
              <a:buNone/>
              <a:defRPr lang="nb-NO" sz="16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4" name="Tekstplass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Tekstplass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6" name="Bildeplass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nb-NO" sz="1600"/>
            </a:lvl1pPr>
            <a:lvl2pPr marL="457200" indent="0" latinLnBrk="0">
              <a:buNone/>
              <a:defRPr lang="nb-NO" sz="1600"/>
            </a:lvl2pPr>
            <a:lvl3pPr marL="914400" indent="0" latinLnBrk="0">
              <a:buNone/>
              <a:defRPr lang="nb-NO" sz="1600"/>
            </a:lvl3pPr>
            <a:lvl4pPr marL="1371600" indent="0" latinLnBrk="0">
              <a:buNone/>
              <a:defRPr lang="nb-NO" sz="1600"/>
            </a:lvl4pPr>
            <a:lvl5pPr marL="1828800" indent="0" latinLnBrk="0">
              <a:buNone/>
              <a:defRPr lang="nb-NO" sz="1600"/>
            </a:lvl5pPr>
            <a:lvl6pPr marL="2286000" indent="0" latinLnBrk="0">
              <a:buNone/>
              <a:defRPr lang="nb-NO" sz="1600"/>
            </a:lvl6pPr>
            <a:lvl7pPr marL="2743200" indent="0" latinLnBrk="0">
              <a:buNone/>
              <a:defRPr lang="nb-NO" sz="1600"/>
            </a:lvl7pPr>
            <a:lvl8pPr marL="3200400" indent="0" latinLnBrk="0">
              <a:buNone/>
              <a:defRPr lang="nb-NO" sz="1600"/>
            </a:lvl8pPr>
            <a:lvl9pPr marL="3657600" indent="0" latinLnBrk="0">
              <a:buNone/>
              <a:defRPr lang="nb-NO" sz="16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7" name="Tekstplass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nb-NO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el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al tittel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nb-NO"/>
            </a:lvl1pPr>
          </a:lstStyle>
          <a:p>
            <a:fld id="{6D22F896-40B5-4ADD-8801-0D06FADFA095}" type="slidenum"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nb-NO" sz="54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nb-NO" sz="2000"/>
            </a:lvl1pPr>
            <a:lvl2pPr marL="457200" indent="0" algn="ctr" latinLnBrk="0">
              <a:buNone/>
              <a:defRPr lang="nb-NO" sz="2000"/>
            </a:lvl2pPr>
            <a:lvl3pPr marL="914400" indent="0" algn="ctr" latinLnBrk="0">
              <a:buNone/>
              <a:defRPr lang="nb-NO" sz="1800"/>
            </a:lvl3pPr>
            <a:lvl4pPr marL="1371600" indent="0" algn="ctr" latinLnBrk="0">
              <a:buNone/>
              <a:defRPr lang="nb-NO" sz="1600"/>
            </a:lvl4pPr>
            <a:lvl5pPr marL="1828800" indent="0" algn="ctr" latinLnBrk="0">
              <a:buNone/>
              <a:defRPr lang="nb-NO" sz="1600"/>
            </a:lvl5pPr>
            <a:lvl6pPr marL="2286000" indent="0" algn="ctr" latinLnBrk="0">
              <a:buNone/>
              <a:defRPr lang="nb-NO" sz="1600"/>
            </a:lvl6pPr>
            <a:lvl7pPr marL="2743200" indent="0" algn="ctr" latinLnBrk="0">
              <a:buNone/>
              <a:defRPr lang="nb-NO" sz="1600"/>
            </a:lvl7pPr>
            <a:lvl8pPr marL="3200400" indent="0" algn="ctr" latinLnBrk="0">
              <a:buNone/>
              <a:defRPr lang="nb-NO" sz="1600"/>
            </a:lvl8pPr>
            <a:lvl9pPr marL="3657600" indent="0" algn="ctr" latinLnBrk="0">
              <a:buNone/>
              <a:defRPr lang="nb-NO" sz="1600"/>
            </a:lvl9pPr>
          </a:lstStyle>
          <a:p>
            <a:r>
              <a:rPr lang="nb-NO"/>
              <a:t>Klikk for å redigere undertittelstiler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nb-NO" sz="36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nb-NO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nb-NO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d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ktangel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el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Innholdsplass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Datoplass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16.09.2013</a:t>
            </a:fld>
            <a:endParaRPr lang="nb-NO"/>
          </a:p>
        </p:txBody>
      </p:sp>
      <p:sp>
        <p:nvSpPr>
          <p:cNvPr id="8" name="Bunntekstplass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d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el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ve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16.09.2013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nb-NO" sz="36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nb-NO" sz="36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Bildeplass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nb-NO" sz="32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nb-NO" sz="24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Bildeplass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nb-NO" sz="32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nb-NO" sz="32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førselstegn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d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ktangel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nb-NO" sz="32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12" name="Tekstplass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  <p:sp>
        <p:nvSpPr>
          <p:cNvPr id="16" name="Tekstboks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nb-NO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nb-NO">
                <a:solidFill>
                  <a:schemeClr val="tx2"/>
                </a:solidFill>
              </a:defRPr>
            </a:lvl2pPr>
            <a:lvl3pPr latinLnBrk="0">
              <a:defRPr lang="nb-NO">
                <a:solidFill>
                  <a:schemeClr val="tx2"/>
                </a:solidFill>
              </a:defRPr>
            </a:lvl3pPr>
            <a:lvl4pPr latinLnBrk="0">
              <a:defRPr lang="nb-NO">
                <a:solidFill>
                  <a:schemeClr val="tx2"/>
                </a:solidFill>
              </a:defRPr>
            </a:lvl4pPr>
            <a:lvl5pPr latinLnBrk="0">
              <a:defRPr lang="nb-NO">
                <a:solidFill>
                  <a:schemeClr val="tx2"/>
                </a:solidFill>
              </a:defRPr>
            </a:lvl5pPr>
            <a:lvl6pPr latinLnBrk="0">
              <a:defRPr lang="nb-NO">
                <a:solidFill>
                  <a:schemeClr val="tx2"/>
                </a:solidFill>
              </a:defRPr>
            </a:lvl6pPr>
            <a:lvl7pPr latinLnBrk="0">
              <a:defRPr lang="nb-NO">
                <a:solidFill>
                  <a:schemeClr val="tx2"/>
                </a:solidFill>
              </a:defRPr>
            </a:lvl7pPr>
            <a:lvl8pPr latinLnBrk="0">
              <a:defRPr lang="nb-NO">
                <a:solidFill>
                  <a:schemeClr val="tx2"/>
                </a:solidFill>
              </a:defRPr>
            </a:lvl8pPr>
            <a:lvl9pPr latinLnBrk="0">
              <a:defRPr lang="nb-NO">
                <a:solidFill>
                  <a:schemeClr val="tx2"/>
                </a:solidFill>
              </a:defRPr>
            </a:lvl9pPr>
          </a:lstStyle>
          <a:p>
            <a:pPr lvl="0"/>
            <a:r>
              <a:rPr lang="nb-NO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kstboks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nb-NO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nb-NO">
                <a:solidFill>
                  <a:schemeClr val="tx2"/>
                </a:solidFill>
              </a:defRPr>
            </a:lvl2pPr>
            <a:lvl3pPr latinLnBrk="0">
              <a:defRPr lang="nb-NO">
                <a:solidFill>
                  <a:schemeClr val="tx2"/>
                </a:solidFill>
              </a:defRPr>
            </a:lvl3pPr>
            <a:lvl4pPr latinLnBrk="0">
              <a:defRPr lang="nb-NO">
                <a:solidFill>
                  <a:schemeClr val="tx2"/>
                </a:solidFill>
              </a:defRPr>
            </a:lvl4pPr>
            <a:lvl5pPr latinLnBrk="0">
              <a:defRPr lang="nb-NO">
                <a:solidFill>
                  <a:schemeClr val="tx2"/>
                </a:solidFill>
              </a:defRPr>
            </a:lvl5pPr>
            <a:lvl6pPr latinLnBrk="0">
              <a:defRPr lang="nb-NO">
                <a:solidFill>
                  <a:schemeClr val="tx2"/>
                </a:solidFill>
              </a:defRPr>
            </a:lvl6pPr>
            <a:lvl7pPr latinLnBrk="0">
              <a:defRPr lang="nb-NO">
                <a:solidFill>
                  <a:schemeClr val="tx2"/>
                </a:solidFill>
              </a:defRPr>
            </a:lvl7pPr>
            <a:lvl8pPr latinLnBrk="0">
              <a:defRPr lang="nb-NO">
                <a:solidFill>
                  <a:schemeClr val="tx2"/>
                </a:solidFill>
              </a:defRPr>
            </a:lvl8pPr>
            <a:lvl9pPr latinLnBrk="0">
              <a:defRPr lang="nb-NO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nb-NO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nb-NO" sz="36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nb-NO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nb-NO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d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ktangel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nb-NO" sz="32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d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ktangel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ktangel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" name="Tekstplass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Tekstplass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ekstplass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ekstplass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kstplass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tel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19" name="Tekstplass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Bildeplass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nb-NO" sz="1600"/>
            </a:lvl1pPr>
            <a:lvl2pPr marL="457200" indent="0" latinLnBrk="0">
              <a:buNone/>
              <a:defRPr lang="nb-NO" sz="1600"/>
            </a:lvl2pPr>
            <a:lvl3pPr marL="914400" indent="0" latinLnBrk="0">
              <a:buNone/>
              <a:defRPr lang="nb-NO" sz="1600"/>
            </a:lvl3pPr>
            <a:lvl4pPr marL="1371600" indent="0" latinLnBrk="0">
              <a:buNone/>
              <a:defRPr lang="nb-NO" sz="1600"/>
            </a:lvl4pPr>
            <a:lvl5pPr marL="1828800" indent="0" latinLnBrk="0">
              <a:buNone/>
              <a:defRPr lang="nb-NO" sz="1600"/>
            </a:lvl5pPr>
            <a:lvl6pPr marL="2286000" indent="0" latinLnBrk="0">
              <a:buNone/>
              <a:defRPr lang="nb-NO" sz="1600"/>
            </a:lvl6pPr>
            <a:lvl7pPr marL="2743200" indent="0" latinLnBrk="0">
              <a:buNone/>
              <a:defRPr lang="nb-NO" sz="1600"/>
            </a:lvl7pPr>
            <a:lvl8pPr marL="3200400" indent="0" latinLnBrk="0">
              <a:buNone/>
              <a:defRPr lang="nb-NO" sz="1600"/>
            </a:lvl8pPr>
            <a:lvl9pPr marL="3657600" indent="0" latinLnBrk="0">
              <a:buNone/>
              <a:defRPr lang="nb-NO" sz="16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1" name="Tekstplass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2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3" name="Bildeplass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nb-NO" sz="1600"/>
            </a:lvl1pPr>
            <a:lvl2pPr marL="457200" indent="0" latinLnBrk="0">
              <a:buNone/>
              <a:defRPr lang="nb-NO" sz="1600"/>
            </a:lvl2pPr>
            <a:lvl3pPr marL="914400" indent="0" latinLnBrk="0">
              <a:buNone/>
              <a:defRPr lang="nb-NO" sz="1600"/>
            </a:lvl3pPr>
            <a:lvl4pPr marL="1371600" indent="0" latinLnBrk="0">
              <a:buNone/>
              <a:defRPr lang="nb-NO" sz="1600"/>
            </a:lvl4pPr>
            <a:lvl5pPr marL="1828800" indent="0" latinLnBrk="0">
              <a:buNone/>
              <a:defRPr lang="nb-NO" sz="1600"/>
            </a:lvl5pPr>
            <a:lvl6pPr marL="2286000" indent="0" latinLnBrk="0">
              <a:buNone/>
              <a:defRPr lang="nb-NO" sz="1600"/>
            </a:lvl6pPr>
            <a:lvl7pPr marL="2743200" indent="0" latinLnBrk="0">
              <a:buNone/>
              <a:defRPr lang="nb-NO" sz="1600"/>
            </a:lvl7pPr>
            <a:lvl8pPr marL="3200400" indent="0" latinLnBrk="0">
              <a:buNone/>
              <a:defRPr lang="nb-NO" sz="1600"/>
            </a:lvl8pPr>
            <a:lvl9pPr marL="3657600" indent="0" latinLnBrk="0">
              <a:buNone/>
              <a:defRPr lang="nb-NO" sz="16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4" name="Tekstplass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Tekstplass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6" name="Bildeplass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nb-NO" sz="1600"/>
            </a:lvl1pPr>
            <a:lvl2pPr marL="457200" indent="0" latinLnBrk="0">
              <a:buNone/>
              <a:defRPr lang="nb-NO" sz="1600"/>
            </a:lvl2pPr>
            <a:lvl3pPr marL="914400" indent="0" latinLnBrk="0">
              <a:buNone/>
              <a:defRPr lang="nb-NO" sz="1600"/>
            </a:lvl3pPr>
            <a:lvl4pPr marL="1371600" indent="0" latinLnBrk="0">
              <a:buNone/>
              <a:defRPr lang="nb-NO" sz="1600"/>
            </a:lvl4pPr>
            <a:lvl5pPr marL="1828800" indent="0" latinLnBrk="0">
              <a:buNone/>
              <a:defRPr lang="nb-NO" sz="1600"/>
            </a:lvl5pPr>
            <a:lvl6pPr marL="2286000" indent="0" latinLnBrk="0">
              <a:buNone/>
              <a:defRPr lang="nb-NO" sz="1600"/>
            </a:lvl6pPr>
            <a:lvl7pPr marL="2743200" indent="0" latinLnBrk="0">
              <a:buNone/>
              <a:defRPr lang="nb-NO" sz="1600"/>
            </a:lvl7pPr>
            <a:lvl8pPr marL="3200400" indent="0" latinLnBrk="0">
              <a:buNone/>
              <a:defRPr lang="nb-NO" sz="1600"/>
            </a:lvl8pPr>
            <a:lvl9pPr marL="3657600" indent="0" latinLnBrk="0">
              <a:buNone/>
              <a:defRPr lang="nb-NO" sz="16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7" name="Tekstplass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nb-NO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el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al tittel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nb-NO"/>
            </a:lvl1pPr>
          </a:lstStyle>
          <a:p>
            <a:fld id="{6D22F896-40B5-4ADD-8801-0D06FADFA095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nb-NO" sz="54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nb-NO" sz="2000"/>
            </a:lvl1pPr>
            <a:lvl2pPr marL="457200" indent="0" algn="ctr" latinLnBrk="0">
              <a:buNone/>
              <a:defRPr lang="nb-NO" sz="2000"/>
            </a:lvl2pPr>
            <a:lvl3pPr marL="914400" indent="0" algn="ctr" latinLnBrk="0">
              <a:buNone/>
              <a:defRPr lang="nb-NO" sz="1800"/>
            </a:lvl3pPr>
            <a:lvl4pPr marL="1371600" indent="0" algn="ctr" latinLnBrk="0">
              <a:buNone/>
              <a:defRPr lang="nb-NO" sz="1600"/>
            </a:lvl4pPr>
            <a:lvl5pPr marL="1828800" indent="0" algn="ctr" latinLnBrk="0">
              <a:buNone/>
              <a:defRPr lang="nb-NO" sz="1600"/>
            </a:lvl5pPr>
            <a:lvl6pPr marL="2286000" indent="0" algn="ctr" latinLnBrk="0">
              <a:buNone/>
              <a:defRPr lang="nb-NO" sz="1600"/>
            </a:lvl6pPr>
            <a:lvl7pPr marL="2743200" indent="0" algn="ctr" latinLnBrk="0">
              <a:buNone/>
              <a:defRPr lang="nb-NO" sz="1600"/>
            </a:lvl7pPr>
            <a:lvl8pPr marL="3200400" indent="0" algn="ctr" latinLnBrk="0">
              <a:buNone/>
              <a:defRPr lang="nb-NO" sz="1600"/>
            </a:lvl8pPr>
            <a:lvl9pPr marL="3657600" indent="0" algn="ctr" latinLnBrk="0">
              <a:buNone/>
              <a:defRPr lang="nb-NO" sz="1600"/>
            </a:lvl9pPr>
          </a:lstStyle>
          <a:p>
            <a:r>
              <a:rPr lang="nb-NO"/>
              <a:t>Klikk for å redigere undertittelstiler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nb-NO" sz="36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nb-NO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nb-NO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d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ktangel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el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Innholdsplass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Datoplass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16.09.2013</a:t>
            </a:fld>
            <a:endParaRPr lang="nb-NO"/>
          </a:p>
        </p:txBody>
      </p:sp>
      <p:sp>
        <p:nvSpPr>
          <p:cNvPr id="8" name="Bunntekstplass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d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el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ve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16.09.2013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nb-NO" sz="36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nb-NO" sz="36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Bildeplass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nb-NO" sz="32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nb-NO" sz="24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Bildeplass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nb-NO" sz="32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nb-NO" sz="32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førselstegn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d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ktangel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nb-NO" sz="32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12" name="Tekstplass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  <p:sp>
        <p:nvSpPr>
          <p:cNvPr id="16" name="Tekstboks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nb-NO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nb-NO">
                <a:solidFill>
                  <a:schemeClr val="tx2"/>
                </a:solidFill>
              </a:defRPr>
            </a:lvl2pPr>
            <a:lvl3pPr latinLnBrk="0">
              <a:defRPr lang="nb-NO">
                <a:solidFill>
                  <a:schemeClr val="tx2"/>
                </a:solidFill>
              </a:defRPr>
            </a:lvl3pPr>
            <a:lvl4pPr latinLnBrk="0">
              <a:defRPr lang="nb-NO">
                <a:solidFill>
                  <a:schemeClr val="tx2"/>
                </a:solidFill>
              </a:defRPr>
            </a:lvl4pPr>
            <a:lvl5pPr latinLnBrk="0">
              <a:defRPr lang="nb-NO">
                <a:solidFill>
                  <a:schemeClr val="tx2"/>
                </a:solidFill>
              </a:defRPr>
            </a:lvl5pPr>
            <a:lvl6pPr latinLnBrk="0">
              <a:defRPr lang="nb-NO">
                <a:solidFill>
                  <a:schemeClr val="tx2"/>
                </a:solidFill>
              </a:defRPr>
            </a:lvl6pPr>
            <a:lvl7pPr latinLnBrk="0">
              <a:defRPr lang="nb-NO">
                <a:solidFill>
                  <a:schemeClr val="tx2"/>
                </a:solidFill>
              </a:defRPr>
            </a:lvl7pPr>
            <a:lvl8pPr latinLnBrk="0">
              <a:defRPr lang="nb-NO">
                <a:solidFill>
                  <a:schemeClr val="tx2"/>
                </a:solidFill>
              </a:defRPr>
            </a:lvl8pPr>
            <a:lvl9pPr latinLnBrk="0">
              <a:defRPr lang="nb-NO">
                <a:solidFill>
                  <a:schemeClr val="tx2"/>
                </a:solidFill>
              </a:defRPr>
            </a:lvl9pPr>
          </a:lstStyle>
          <a:p>
            <a:pPr lvl="0"/>
            <a:r>
              <a:rPr lang="nb-NO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kstboks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nb-NO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nb-NO">
                <a:solidFill>
                  <a:schemeClr val="tx2"/>
                </a:solidFill>
              </a:defRPr>
            </a:lvl2pPr>
            <a:lvl3pPr latinLnBrk="0">
              <a:defRPr lang="nb-NO">
                <a:solidFill>
                  <a:schemeClr val="tx2"/>
                </a:solidFill>
              </a:defRPr>
            </a:lvl3pPr>
            <a:lvl4pPr latinLnBrk="0">
              <a:defRPr lang="nb-NO">
                <a:solidFill>
                  <a:schemeClr val="tx2"/>
                </a:solidFill>
              </a:defRPr>
            </a:lvl4pPr>
            <a:lvl5pPr latinLnBrk="0">
              <a:defRPr lang="nb-NO">
                <a:solidFill>
                  <a:schemeClr val="tx2"/>
                </a:solidFill>
              </a:defRPr>
            </a:lvl5pPr>
            <a:lvl6pPr latinLnBrk="0">
              <a:defRPr lang="nb-NO">
                <a:solidFill>
                  <a:schemeClr val="tx2"/>
                </a:solidFill>
              </a:defRPr>
            </a:lvl6pPr>
            <a:lvl7pPr latinLnBrk="0">
              <a:defRPr lang="nb-NO">
                <a:solidFill>
                  <a:schemeClr val="tx2"/>
                </a:solidFill>
              </a:defRPr>
            </a:lvl7pPr>
            <a:lvl8pPr latinLnBrk="0">
              <a:defRPr lang="nb-NO">
                <a:solidFill>
                  <a:schemeClr val="tx2"/>
                </a:solidFill>
              </a:defRPr>
            </a:lvl8pPr>
            <a:lvl9pPr latinLnBrk="0">
              <a:defRPr lang="nb-NO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nb-NO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d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ktangel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nb-NO" sz="32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d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ktangel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ktangel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" name="Tekstplass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Tekstplass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ekstplass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ekstplass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kstplass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tel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19" name="Tekstplass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Bildeplass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nb-NO" sz="1600"/>
            </a:lvl1pPr>
            <a:lvl2pPr marL="457200" indent="0" latinLnBrk="0">
              <a:buNone/>
              <a:defRPr lang="nb-NO" sz="1600"/>
            </a:lvl2pPr>
            <a:lvl3pPr marL="914400" indent="0" latinLnBrk="0">
              <a:buNone/>
              <a:defRPr lang="nb-NO" sz="1600"/>
            </a:lvl3pPr>
            <a:lvl4pPr marL="1371600" indent="0" latinLnBrk="0">
              <a:buNone/>
              <a:defRPr lang="nb-NO" sz="1600"/>
            </a:lvl4pPr>
            <a:lvl5pPr marL="1828800" indent="0" latinLnBrk="0">
              <a:buNone/>
              <a:defRPr lang="nb-NO" sz="1600"/>
            </a:lvl5pPr>
            <a:lvl6pPr marL="2286000" indent="0" latinLnBrk="0">
              <a:buNone/>
              <a:defRPr lang="nb-NO" sz="1600"/>
            </a:lvl6pPr>
            <a:lvl7pPr marL="2743200" indent="0" latinLnBrk="0">
              <a:buNone/>
              <a:defRPr lang="nb-NO" sz="1600"/>
            </a:lvl7pPr>
            <a:lvl8pPr marL="3200400" indent="0" latinLnBrk="0">
              <a:buNone/>
              <a:defRPr lang="nb-NO" sz="1600"/>
            </a:lvl8pPr>
            <a:lvl9pPr marL="3657600" indent="0" latinLnBrk="0">
              <a:buNone/>
              <a:defRPr lang="nb-NO" sz="16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1" name="Tekstplass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2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3" name="Bildeplass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nb-NO" sz="1600"/>
            </a:lvl1pPr>
            <a:lvl2pPr marL="457200" indent="0" latinLnBrk="0">
              <a:buNone/>
              <a:defRPr lang="nb-NO" sz="1600"/>
            </a:lvl2pPr>
            <a:lvl3pPr marL="914400" indent="0" latinLnBrk="0">
              <a:buNone/>
              <a:defRPr lang="nb-NO" sz="1600"/>
            </a:lvl3pPr>
            <a:lvl4pPr marL="1371600" indent="0" latinLnBrk="0">
              <a:buNone/>
              <a:defRPr lang="nb-NO" sz="1600"/>
            </a:lvl4pPr>
            <a:lvl5pPr marL="1828800" indent="0" latinLnBrk="0">
              <a:buNone/>
              <a:defRPr lang="nb-NO" sz="1600"/>
            </a:lvl5pPr>
            <a:lvl6pPr marL="2286000" indent="0" latinLnBrk="0">
              <a:buNone/>
              <a:defRPr lang="nb-NO" sz="1600"/>
            </a:lvl6pPr>
            <a:lvl7pPr marL="2743200" indent="0" latinLnBrk="0">
              <a:buNone/>
              <a:defRPr lang="nb-NO" sz="1600"/>
            </a:lvl7pPr>
            <a:lvl8pPr marL="3200400" indent="0" latinLnBrk="0">
              <a:buNone/>
              <a:defRPr lang="nb-NO" sz="1600"/>
            </a:lvl8pPr>
            <a:lvl9pPr marL="3657600" indent="0" latinLnBrk="0">
              <a:buNone/>
              <a:defRPr lang="nb-NO" sz="16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4" name="Tekstplass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Tekstplass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6" name="Bildeplass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nb-NO" sz="1600"/>
            </a:lvl1pPr>
            <a:lvl2pPr marL="457200" indent="0" latinLnBrk="0">
              <a:buNone/>
              <a:defRPr lang="nb-NO" sz="1600"/>
            </a:lvl2pPr>
            <a:lvl3pPr marL="914400" indent="0" latinLnBrk="0">
              <a:buNone/>
              <a:defRPr lang="nb-NO" sz="1600"/>
            </a:lvl3pPr>
            <a:lvl4pPr marL="1371600" indent="0" latinLnBrk="0">
              <a:buNone/>
              <a:defRPr lang="nb-NO" sz="1600"/>
            </a:lvl4pPr>
            <a:lvl5pPr marL="1828800" indent="0" latinLnBrk="0">
              <a:buNone/>
              <a:defRPr lang="nb-NO" sz="1600"/>
            </a:lvl5pPr>
            <a:lvl6pPr marL="2286000" indent="0" latinLnBrk="0">
              <a:buNone/>
              <a:defRPr lang="nb-NO" sz="1600"/>
            </a:lvl6pPr>
            <a:lvl7pPr marL="2743200" indent="0" latinLnBrk="0">
              <a:buNone/>
              <a:defRPr lang="nb-NO" sz="1600"/>
            </a:lvl7pPr>
            <a:lvl8pPr marL="3200400" indent="0" latinLnBrk="0">
              <a:buNone/>
              <a:defRPr lang="nb-NO" sz="1600"/>
            </a:lvl8pPr>
            <a:lvl9pPr marL="3657600" indent="0" latinLnBrk="0">
              <a:buNone/>
              <a:defRPr lang="nb-NO" sz="16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7" name="Tekstplass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d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ktangel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el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Innholdsplass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Datoplass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16.09.2013</a:t>
            </a:fld>
            <a:endParaRPr lang="nb-NO"/>
          </a:p>
        </p:txBody>
      </p:sp>
      <p:sp>
        <p:nvSpPr>
          <p:cNvPr id="8" name="Bunntekstplass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nb-NO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el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al tittel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nb-NO"/>
            </a:lvl1pPr>
          </a:lstStyle>
          <a:p>
            <a:fld id="{6D22F896-40B5-4ADD-8801-0D06FADFA095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nb-NO" sz="54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nb-NO" sz="2000"/>
            </a:lvl1pPr>
            <a:lvl2pPr marL="457200" indent="0" algn="ctr" latinLnBrk="0">
              <a:buNone/>
              <a:defRPr lang="nb-NO" sz="2000"/>
            </a:lvl2pPr>
            <a:lvl3pPr marL="914400" indent="0" algn="ctr" latinLnBrk="0">
              <a:buNone/>
              <a:defRPr lang="nb-NO" sz="1800"/>
            </a:lvl3pPr>
            <a:lvl4pPr marL="1371600" indent="0" algn="ctr" latinLnBrk="0">
              <a:buNone/>
              <a:defRPr lang="nb-NO" sz="1600"/>
            </a:lvl4pPr>
            <a:lvl5pPr marL="1828800" indent="0" algn="ctr" latinLnBrk="0">
              <a:buNone/>
              <a:defRPr lang="nb-NO" sz="1600"/>
            </a:lvl5pPr>
            <a:lvl6pPr marL="2286000" indent="0" algn="ctr" latinLnBrk="0">
              <a:buNone/>
              <a:defRPr lang="nb-NO" sz="1600"/>
            </a:lvl6pPr>
            <a:lvl7pPr marL="2743200" indent="0" algn="ctr" latinLnBrk="0">
              <a:buNone/>
              <a:defRPr lang="nb-NO" sz="1600"/>
            </a:lvl7pPr>
            <a:lvl8pPr marL="3200400" indent="0" algn="ctr" latinLnBrk="0">
              <a:buNone/>
              <a:defRPr lang="nb-NO" sz="1600"/>
            </a:lvl8pPr>
            <a:lvl9pPr marL="3657600" indent="0" algn="ctr" latinLnBrk="0">
              <a:buNone/>
              <a:defRPr lang="nb-NO" sz="1600"/>
            </a:lvl9pPr>
          </a:lstStyle>
          <a:p>
            <a:r>
              <a:rPr lang="nb-NO"/>
              <a:t>Klikk for å redigere undertittelstiler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nb-NO" sz="36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nb-NO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nb-NO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d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ktangel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el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Innholdsplass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Datoplass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16.09.2013</a:t>
            </a:fld>
            <a:endParaRPr lang="nb-NO"/>
          </a:p>
        </p:txBody>
      </p:sp>
      <p:sp>
        <p:nvSpPr>
          <p:cNvPr id="8" name="Bunntekstplass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d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el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ve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16.09.2013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nb-NO" sz="36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d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el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nb-NO" sz="36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Bildeplass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nb-NO" sz="32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nb-NO" sz="24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Bildeplass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nb-NO" sz="32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nb-NO" sz="32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førselstegn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d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ktangel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nb-NO" sz="32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12" name="Tekstplass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  <p:sp>
        <p:nvSpPr>
          <p:cNvPr id="16" name="Tekstboks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nb-NO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nb-NO">
                <a:solidFill>
                  <a:schemeClr val="tx2"/>
                </a:solidFill>
              </a:defRPr>
            </a:lvl2pPr>
            <a:lvl3pPr latinLnBrk="0">
              <a:defRPr lang="nb-NO">
                <a:solidFill>
                  <a:schemeClr val="tx2"/>
                </a:solidFill>
              </a:defRPr>
            </a:lvl3pPr>
            <a:lvl4pPr latinLnBrk="0">
              <a:defRPr lang="nb-NO">
                <a:solidFill>
                  <a:schemeClr val="tx2"/>
                </a:solidFill>
              </a:defRPr>
            </a:lvl4pPr>
            <a:lvl5pPr latinLnBrk="0">
              <a:defRPr lang="nb-NO">
                <a:solidFill>
                  <a:schemeClr val="tx2"/>
                </a:solidFill>
              </a:defRPr>
            </a:lvl5pPr>
            <a:lvl6pPr latinLnBrk="0">
              <a:defRPr lang="nb-NO">
                <a:solidFill>
                  <a:schemeClr val="tx2"/>
                </a:solidFill>
              </a:defRPr>
            </a:lvl6pPr>
            <a:lvl7pPr latinLnBrk="0">
              <a:defRPr lang="nb-NO">
                <a:solidFill>
                  <a:schemeClr val="tx2"/>
                </a:solidFill>
              </a:defRPr>
            </a:lvl7pPr>
            <a:lvl8pPr latinLnBrk="0">
              <a:defRPr lang="nb-NO">
                <a:solidFill>
                  <a:schemeClr val="tx2"/>
                </a:solidFill>
              </a:defRPr>
            </a:lvl8pPr>
            <a:lvl9pPr latinLnBrk="0">
              <a:defRPr lang="nb-NO">
                <a:solidFill>
                  <a:schemeClr val="tx2"/>
                </a:solidFill>
              </a:defRPr>
            </a:lvl9pPr>
          </a:lstStyle>
          <a:p>
            <a:pPr lvl="0"/>
            <a:r>
              <a:rPr lang="nb-NO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kstboks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nb-NO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nb-NO">
                <a:solidFill>
                  <a:schemeClr val="tx2"/>
                </a:solidFill>
              </a:defRPr>
            </a:lvl2pPr>
            <a:lvl3pPr latinLnBrk="0">
              <a:defRPr lang="nb-NO">
                <a:solidFill>
                  <a:schemeClr val="tx2"/>
                </a:solidFill>
              </a:defRPr>
            </a:lvl3pPr>
            <a:lvl4pPr latinLnBrk="0">
              <a:defRPr lang="nb-NO">
                <a:solidFill>
                  <a:schemeClr val="tx2"/>
                </a:solidFill>
              </a:defRPr>
            </a:lvl4pPr>
            <a:lvl5pPr latinLnBrk="0">
              <a:defRPr lang="nb-NO">
                <a:solidFill>
                  <a:schemeClr val="tx2"/>
                </a:solidFill>
              </a:defRPr>
            </a:lvl5pPr>
            <a:lvl6pPr latinLnBrk="0">
              <a:defRPr lang="nb-NO">
                <a:solidFill>
                  <a:schemeClr val="tx2"/>
                </a:solidFill>
              </a:defRPr>
            </a:lvl6pPr>
            <a:lvl7pPr latinLnBrk="0">
              <a:defRPr lang="nb-NO">
                <a:solidFill>
                  <a:schemeClr val="tx2"/>
                </a:solidFill>
              </a:defRPr>
            </a:lvl7pPr>
            <a:lvl8pPr latinLnBrk="0">
              <a:defRPr lang="nb-NO">
                <a:solidFill>
                  <a:schemeClr val="tx2"/>
                </a:solidFill>
              </a:defRPr>
            </a:lvl8pPr>
            <a:lvl9pPr latinLnBrk="0">
              <a:defRPr lang="nb-NO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nb-NO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d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ktangel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nb-NO" sz="32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d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ktangel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ktangel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" name="Tekstplass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Tekstplass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ekstplass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ekstplass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kstplass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tel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19" name="Tekstplass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Bildeplass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nb-NO" sz="1600"/>
            </a:lvl1pPr>
            <a:lvl2pPr marL="457200" indent="0" latinLnBrk="0">
              <a:buNone/>
              <a:defRPr lang="nb-NO" sz="1600"/>
            </a:lvl2pPr>
            <a:lvl3pPr marL="914400" indent="0" latinLnBrk="0">
              <a:buNone/>
              <a:defRPr lang="nb-NO" sz="1600"/>
            </a:lvl3pPr>
            <a:lvl4pPr marL="1371600" indent="0" latinLnBrk="0">
              <a:buNone/>
              <a:defRPr lang="nb-NO" sz="1600"/>
            </a:lvl4pPr>
            <a:lvl5pPr marL="1828800" indent="0" latinLnBrk="0">
              <a:buNone/>
              <a:defRPr lang="nb-NO" sz="1600"/>
            </a:lvl5pPr>
            <a:lvl6pPr marL="2286000" indent="0" latinLnBrk="0">
              <a:buNone/>
              <a:defRPr lang="nb-NO" sz="1600"/>
            </a:lvl6pPr>
            <a:lvl7pPr marL="2743200" indent="0" latinLnBrk="0">
              <a:buNone/>
              <a:defRPr lang="nb-NO" sz="1600"/>
            </a:lvl7pPr>
            <a:lvl8pPr marL="3200400" indent="0" latinLnBrk="0">
              <a:buNone/>
              <a:defRPr lang="nb-NO" sz="1600"/>
            </a:lvl8pPr>
            <a:lvl9pPr marL="3657600" indent="0" latinLnBrk="0">
              <a:buNone/>
              <a:defRPr lang="nb-NO" sz="16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1" name="Tekstplass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2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3" name="Bildeplass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nb-NO" sz="1600"/>
            </a:lvl1pPr>
            <a:lvl2pPr marL="457200" indent="0" latinLnBrk="0">
              <a:buNone/>
              <a:defRPr lang="nb-NO" sz="1600"/>
            </a:lvl2pPr>
            <a:lvl3pPr marL="914400" indent="0" latinLnBrk="0">
              <a:buNone/>
              <a:defRPr lang="nb-NO" sz="1600"/>
            </a:lvl3pPr>
            <a:lvl4pPr marL="1371600" indent="0" latinLnBrk="0">
              <a:buNone/>
              <a:defRPr lang="nb-NO" sz="1600"/>
            </a:lvl4pPr>
            <a:lvl5pPr marL="1828800" indent="0" latinLnBrk="0">
              <a:buNone/>
              <a:defRPr lang="nb-NO" sz="1600"/>
            </a:lvl5pPr>
            <a:lvl6pPr marL="2286000" indent="0" latinLnBrk="0">
              <a:buNone/>
              <a:defRPr lang="nb-NO" sz="1600"/>
            </a:lvl6pPr>
            <a:lvl7pPr marL="2743200" indent="0" latinLnBrk="0">
              <a:buNone/>
              <a:defRPr lang="nb-NO" sz="1600"/>
            </a:lvl7pPr>
            <a:lvl8pPr marL="3200400" indent="0" latinLnBrk="0">
              <a:buNone/>
              <a:defRPr lang="nb-NO" sz="1600"/>
            </a:lvl8pPr>
            <a:lvl9pPr marL="3657600" indent="0" latinLnBrk="0">
              <a:buNone/>
              <a:defRPr lang="nb-NO" sz="16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4" name="Tekstplass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Tekstplass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6" name="Bildeplass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nb-NO" sz="1600"/>
            </a:lvl1pPr>
            <a:lvl2pPr marL="457200" indent="0" latinLnBrk="0">
              <a:buNone/>
              <a:defRPr lang="nb-NO" sz="1600"/>
            </a:lvl2pPr>
            <a:lvl3pPr marL="914400" indent="0" latinLnBrk="0">
              <a:buNone/>
              <a:defRPr lang="nb-NO" sz="1600"/>
            </a:lvl3pPr>
            <a:lvl4pPr marL="1371600" indent="0" latinLnBrk="0">
              <a:buNone/>
              <a:defRPr lang="nb-NO" sz="1600"/>
            </a:lvl4pPr>
            <a:lvl5pPr marL="1828800" indent="0" latinLnBrk="0">
              <a:buNone/>
              <a:defRPr lang="nb-NO" sz="1600"/>
            </a:lvl5pPr>
            <a:lvl6pPr marL="2286000" indent="0" latinLnBrk="0">
              <a:buNone/>
              <a:defRPr lang="nb-NO" sz="1600"/>
            </a:lvl6pPr>
            <a:lvl7pPr marL="2743200" indent="0" latinLnBrk="0">
              <a:buNone/>
              <a:defRPr lang="nb-NO" sz="1600"/>
            </a:lvl7pPr>
            <a:lvl8pPr marL="3200400" indent="0" latinLnBrk="0">
              <a:buNone/>
              <a:defRPr lang="nb-NO" sz="1600"/>
            </a:lvl8pPr>
            <a:lvl9pPr marL="3657600" indent="0" latinLnBrk="0">
              <a:buNone/>
              <a:defRPr lang="nb-NO" sz="16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7" name="Tekstplass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nb-NO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el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al tittel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nb-NO"/>
            </a:lvl1pPr>
          </a:lstStyle>
          <a:p>
            <a:fld id="{6D22F896-40B5-4ADD-8801-0D06FADFA095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ve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16.09.2013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nb-NO" sz="36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nb-NO" sz="36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Bildeplass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nb-NO" sz="32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nb-NO" sz="1600"/>
            </a:lvl1pPr>
            <a:lvl2pPr marL="457200" indent="0" latinLnBrk="0">
              <a:buNone/>
              <a:defRPr lang="nb-NO" sz="1400"/>
            </a:lvl2pPr>
            <a:lvl3pPr marL="914400" indent="0" latinLnBrk="0">
              <a:buNone/>
              <a:defRPr lang="nb-NO" sz="1200"/>
            </a:lvl3pPr>
            <a:lvl4pPr marL="1371600" indent="0" latinLnBrk="0">
              <a:buNone/>
              <a:defRPr lang="nb-NO" sz="1000"/>
            </a:lvl4pPr>
            <a:lvl5pPr marL="1828800" indent="0" latinLnBrk="0">
              <a:buNone/>
              <a:defRPr lang="nb-NO" sz="1000"/>
            </a:lvl5pPr>
            <a:lvl6pPr marL="2286000" indent="0" latinLnBrk="0">
              <a:buNone/>
              <a:defRPr lang="nb-NO" sz="1000"/>
            </a:lvl6pPr>
            <a:lvl7pPr marL="2743200" indent="0" latinLnBrk="0">
              <a:buNone/>
              <a:defRPr lang="nb-NO" sz="1000"/>
            </a:lvl7pPr>
            <a:lvl8pPr marL="3200400" indent="0" latinLnBrk="0">
              <a:buNone/>
              <a:defRPr lang="nb-NO" sz="1000"/>
            </a:lvl8pPr>
            <a:lvl9pPr marL="3657600" indent="0" latinLnBrk="0">
              <a:buNone/>
              <a:defRPr lang="nb-NO"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nb-N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b-NO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nb-NO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b-NO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nb-NO"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b-NO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nb-NO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b-NO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nb-NO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Prosjektnavn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/>
              <a:t>Klassenavn, nummer</a:t>
            </a:r>
          </a:p>
          <a:p>
            <a:r>
              <a:rPr lang="nb-NO"/>
              <a:t>Instruktør</a:t>
            </a:r>
          </a:p>
          <a:p>
            <a:r>
              <a:rPr lang="nb-NO"/>
              <a:t>Navn på gruppemedlemmer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Andre forskningsområde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Navn på gruppemedlem</a:t>
            </a:r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Støtteinnhold</a:t>
            </a:r>
          </a:p>
        </p:txBody>
      </p:sp>
      <p:sp>
        <p:nvSpPr>
          <p:cNvPr id="6" name="Tekstplass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Overskrift	</a:t>
            </a:r>
          </a:p>
        </p:txBody>
      </p:sp>
      <p:sp>
        <p:nvSpPr>
          <p:cNvPr id="7" name="Innholdsplass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/>
              <a:t>Listeelement</a:t>
            </a:r>
          </a:p>
          <a:p>
            <a:r>
              <a:rPr lang="nb-NO"/>
              <a:t>Listeelement</a:t>
            </a:r>
          </a:p>
          <a:p>
            <a:r>
              <a:rPr lang="nb-NO"/>
              <a:t>Listeelement</a:t>
            </a:r>
          </a:p>
          <a:p>
            <a:endParaRPr lang="nb-NO"/>
          </a:p>
        </p:txBody>
      </p:sp>
      <p:sp>
        <p:nvSpPr>
          <p:cNvPr id="8" name="Tekstplass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/>
              <a:t>Overskrift</a:t>
            </a:r>
          </a:p>
        </p:txBody>
      </p:sp>
      <p:sp>
        <p:nvSpPr>
          <p:cNvPr id="9" name="Innholdsplass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/>
              <a:t>Listeelement</a:t>
            </a:r>
          </a:p>
          <a:p>
            <a:r>
              <a:rPr lang="nb-NO"/>
              <a:t>Listeelement</a:t>
            </a:r>
          </a:p>
          <a:p>
            <a:r>
              <a:rPr lang="nb-NO"/>
              <a:t>Listeelement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Støtteinnhold</a:t>
            </a:r>
          </a:p>
        </p:txBody>
      </p:sp>
      <p:graphicFrame>
        <p:nvGraphicFramePr>
          <p:cNvPr id="14" name="Innholdsplass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592189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kstplass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b-NO"/>
              <a:t>Valgfri meddelelse</a:t>
            </a:r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Støtteinnhold</a:t>
            </a:r>
          </a:p>
        </p:txBody>
      </p:sp>
      <p:graphicFrame>
        <p:nvGraphicFramePr>
          <p:cNvPr id="4" name="Innholdsplass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855031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/>
                <a:gridCol w="2403475"/>
                <a:gridCol w="2403475"/>
                <a:gridCol w="2403475"/>
              </a:tblGrid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Overskrift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Overskrift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Overskrift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Overskrift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Tekst</a:t>
                      </a:r>
                    </a:p>
                  </a:txBody>
                  <a:tcPr marL="81748" marR="8174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Tredje forskningsområde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Navn på gruppemedlem</a:t>
            </a:r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Støtteinnhold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Overskrift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/>
              <a:t>Listeelement</a:t>
            </a:r>
          </a:p>
          <a:p>
            <a:r>
              <a:rPr lang="nb-NO"/>
              <a:t>Listeelement</a:t>
            </a:r>
          </a:p>
          <a:p>
            <a:r>
              <a:rPr lang="nb-NO"/>
              <a:t>Listeelement</a:t>
            </a:r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/>
              <a:t>Overskrift</a:t>
            </a:r>
          </a:p>
        </p:txBody>
      </p:sp>
      <p:sp>
        <p:nvSpPr>
          <p:cNvPr id="6" name="Innholdsplass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/>
              <a:t>Listeelement</a:t>
            </a:r>
          </a:p>
          <a:p>
            <a:r>
              <a:rPr lang="nb-NO"/>
              <a:t>Listeelement</a:t>
            </a:r>
          </a:p>
          <a:p>
            <a:r>
              <a:rPr lang="nb-NO"/>
              <a:t>Listeelement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Dataobservasjoner</a:t>
            </a:r>
          </a:p>
        </p:txBody>
      </p:sp>
      <p:graphicFrame>
        <p:nvGraphicFramePr>
          <p:cNvPr id="9" name="Plassholder for innhol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182192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Data</a:t>
            </a:r>
            <a:r>
              <a:t/>
            </a:r>
            <a:br/>
            <a:r>
              <a:rPr lang="nb-NO"/>
              <a:t>Observasjoner</a:t>
            </a:r>
          </a:p>
        </p:txBody>
      </p:sp>
      <p:sp>
        <p:nvSpPr>
          <p:cNvPr id="8" name="Tekstplass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b-NO"/>
              <a:t>Valgfri meddelelse</a:t>
            </a:r>
          </a:p>
        </p:txBody>
      </p:sp>
      <p:graphicFrame>
        <p:nvGraphicFramePr>
          <p:cNvPr id="9" name="Plassholder for innhol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546409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Prosjektsammendrag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Valgfri meddelelse</a:t>
            </a:r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Konklusjon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Et kort sammendrag av hva du har oppdaget basert på forskning</a:t>
            </a: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Saksliste/emner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Prosjektbeskrivelse</a:t>
            </a:r>
          </a:p>
          <a:p>
            <a:r>
              <a:rPr lang="nb-NO"/>
              <a:t>Prosjektmetode</a:t>
            </a:r>
          </a:p>
          <a:p>
            <a:r>
              <a:rPr lang="nb-NO"/>
              <a:t>Viktige oppdagelser/resultater</a:t>
            </a:r>
          </a:p>
          <a:p>
            <a:r>
              <a:rPr lang="nb-NO"/>
              <a:t>Detaljvisning av forskning</a:t>
            </a:r>
          </a:p>
          <a:p>
            <a:r>
              <a:rPr lang="nb-NO"/>
              <a:t>Konklusjon</a:t>
            </a: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Tillegg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Siterte verk</a:t>
            </a:r>
          </a:p>
          <a:p>
            <a:r>
              <a:rPr lang="nb-NO"/>
              <a:t>Ytterligere støttedata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Prosjektbeskrivelse</a:t>
            </a:r>
          </a:p>
        </p:txBody>
      </p:sp>
      <p:sp>
        <p:nvSpPr>
          <p:cNvPr id="8" name="Tekstplass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Formål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/>
              <a:t>Legg til formålet her</a:t>
            </a:r>
          </a:p>
        </p:txBody>
      </p:sp>
      <p:sp>
        <p:nvSpPr>
          <p:cNvPr id="9" name="Tekstplass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/>
              <a:t>Resultat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/>
              <a:t>Legg til resultatene her</a:t>
            </a: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Fremgangsmåte/metode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Prosedyre</a:t>
            </a:r>
          </a:p>
          <a:p>
            <a:r>
              <a:rPr lang="nb-NO"/>
              <a:t>Viktige antagelser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Viktige oppdagelser/resultater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Resultat 1</a:t>
            </a:r>
          </a:p>
          <a:p>
            <a:r>
              <a:rPr lang="nb-NO"/>
              <a:t>Resultat 2</a:t>
            </a:r>
          </a:p>
          <a:p>
            <a:r>
              <a:rPr lang="nb-NO"/>
              <a:t>Resultat 3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Første forskningsområde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Navn på gruppemedlem</a:t>
            </a: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Støtteinnhold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Overskrift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/>
              <a:t>Listeelement</a:t>
            </a:r>
          </a:p>
          <a:p>
            <a:r>
              <a:rPr lang="nb-NO"/>
              <a:t>Listeelement</a:t>
            </a:r>
          </a:p>
          <a:p>
            <a:r>
              <a:rPr lang="nb-NO"/>
              <a:t>Listeelement</a:t>
            </a:r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/>
              <a:t>Overskrift</a:t>
            </a:r>
          </a:p>
        </p:txBody>
      </p:sp>
      <p:sp>
        <p:nvSpPr>
          <p:cNvPr id="6" name="Innholdsplass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/>
              <a:t>Listeelement</a:t>
            </a:r>
          </a:p>
          <a:p>
            <a:r>
              <a:rPr lang="nb-NO"/>
              <a:t>Listeelement</a:t>
            </a:r>
          </a:p>
          <a:p>
            <a:r>
              <a:rPr lang="nb-NO"/>
              <a:t>Listeelement</a:t>
            </a:r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Støtteinnhold</a:t>
            </a:r>
          </a:p>
        </p:txBody>
      </p:sp>
      <p:graphicFrame>
        <p:nvGraphicFramePr>
          <p:cNvPr id="5" name="Innholdsplass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43950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Dataobservasjoner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703782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490D93-7B1B-411A-837B-D91624B8B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8EF69EF-478E-4A34-9077-AD5B790C84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42A2DC-E608-45A4-8DCA-71E71A9E667F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200</Words>
  <Application>Microsoft Office PowerPoint</Application>
  <PresentationFormat>Widescreen</PresentationFormat>
  <Paragraphs>132</Paragraphs>
  <Slides>20</Slides>
  <Notes>18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20</vt:i4>
      </vt:variant>
    </vt:vector>
  </HeadingPairs>
  <TitlesOfParts>
    <vt:vector size="27" baseType="lpstr">
      <vt:lpstr>Arial</vt:lpstr>
      <vt:lpstr>Calibri</vt:lpstr>
      <vt:lpstr>Trebuchet MS</vt:lpstr>
      <vt:lpstr>Berlin</vt:lpstr>
      <vt:lpstr>1_Berlin</vt:lpstr>
      <vt:lpstr>2_Berlin</vt:lpstr>
      <vt:lpstr>3_Berlin</vt:lpstr>
      <vt:lpstr>Prosjektnavn</vt:lpstr>
      <vt:lpstr>Saksliste/emner</vt:lpstr>
      <vt:lpstr>Prosjektbeskrivelse</vt:lpstr>
      <vt:lpstr>Fremgangsmåte/metode</vt:lpstr>
      <vt:lpstr>Viktige oppdagelser/resultater</vt:lpstr>
      <vt:lpstr>Første forskningsområde</vt:lpstr>
      <vt:lpstr>Støtteinnhold</vt:lpstr>
      <vt:lpstr>Støtteinnhold</vt:lpstr>
      <vt:lpstr>Dataobservasjoner</vt:lpstr>
      <vt:lpstr>Andre forskningsområde</vt:lpstr>
      <vt:lpstr>Støtteinnhold</vt:lpstr>
      <vt:lpstr>Støtteinnhold</vt:lpstr>
      <vt:lpstr>Støtteinnhold</vt:lpstr>
      <vt:lpstr>Tredje forskningsområde</vt:lpstr>
      <vt:lpstr>Støtteinnhold</vt:lpstr>
      <vt:lpstr>Dataobservasjoner</vt:lpstr>
      <vt:lpstr>Data Observasjoner</vt:lpstr>
      <vt:lpstr>Prosjektsammendrag</vt:lpstr>
      <vt:lpstr>Konklusjon</vt:lpstr>
      <vt:lpstr>Tillegg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2013-06-18T13:57:10Z</dcterms:created>
  <dcterms:modified xsi:type="dcterms:W3CDTF">2013-09-16T14:01:02Z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