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9T03:54:25.528" v="126"/>
      <pc:docMkLst>
        <pc:docMk/>
      </pc:docMkLst>
      <pc:sldChg chg="modSp mod modNotes">
        <pc:chgData name="Fake Test User" userId="SID-0" providerId="Test" clId="FakeClientId" dt="2021-07-29T03:22:38.609" v="87" actId="790"/>
        <pc:sldMkLst>
          <pc:docMk/>
          <pc:sldMk cId="4144221" sldId="256"/>
        </pc:sldMkLst>
        <pc:spChg chg="mod">
          <ac:chgData name="Fake Test User" userId="SID-0" providerId="Test" clId="FakeClientId" dt="2021-07-29T03:22:38.609" v="87" actId="790"/>
          <ac:spMkLst>
            <pc:docMk/>
            <pc:sldMk cId="414422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3:22:38.609" v="87" actId="790"/>
          <ac:spMkLst>
            <pc:docMk/>
            <pc:sldMk cId="414422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3:54:25.528" v="126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3:14:43.044" v="1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3:50:38.702" v="93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3:14:43.044" v="1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3:14:43.044" v="1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3:14:43.044" v="1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3:51:03.897" v="95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3:15:03.894" v="1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03.897" v="95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5:03.894" v="1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5:03.894" v="1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5:03.894" v="1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1:14.890" v="96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3:15:14.302" v="1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14.890" v="96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5:14.302" v="1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5:14.302" v="1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5:14.302" v="1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1:20.688" v="97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3:15:23.908" v="2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20.688" v="97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5:23.908" v="2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5:23.908" v="2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5:23.908" v="2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1:32.888" v="99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3:15:35.337" v="2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29.407" v="98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51:32.888" v="99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5:35.337" v="2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5:35.337" v="2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5:35.337" v="2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1:48.890" v="103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3:16:28.671" v="2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41.595" v="10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51:48.890" v="103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51:43.578" v="10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51:46.131" v="102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6:28.671" v="2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3:16:28.671" v="2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3:16:28.671" v="2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16:38.686" v="27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3:16:38.686" v="27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16:38.686" v="27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6:38.686" v="27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6:38.686" v="27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16:49.599" v="2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3:16:49.599" v="2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16:49.599" v="2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6:49.599" v="2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1:55.392" v="105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3:16:59.559" v="3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1:55.392" v="105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51:52.869" v="104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6:59.559" v="3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6:59.559" v="3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6:59.559" v="3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10.410" v="106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3:17:08.264" v="3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17:08.264" v="3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53:10.410" v="106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7:08.264" v="3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7:08.264" v="3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7:08.264" v="3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4:18.297" v="125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3:18:52.735" v="5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4:18.297" v="125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8:52.735" v="5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8:52.735" v="5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8:52.735" v="5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4:25.528" v="126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3:19:06.364" v="5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4:25.528" v="126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9:06.364" v="5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9:06.364" v="5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9:06.364" v="5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17.309" v="107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3:17:17.795" v="34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17:14.197" v="33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53:17.309" v="107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7:14.197" v="3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7:14.197" v="3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7:14.197" v="33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21.217" v="108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3:17:38.377" v="3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3:21.217" v="108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7:38.377" v="3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7:38.377" v="3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7:38.377" v="38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40.256" v="111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3:17:54.196" v="42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3:40.256" v="111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7:54.196" v="42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7:54.196" v="42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7:54.196" v="42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36.609" v="11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3:53:36.609" v="11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3:53:34.103" v="109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9T03:17:47.611" v="40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3:55.456" v="118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3:18:30.388" v="5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8:30.388" v="5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8:30.388" v="5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53:44.989" v="112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3:53:46.319" v="113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3:53:49.058" v="114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3:53:50.899" v="115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3:53:55.456" v="118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3:53:52.889" v="117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3:18:30.388" v="50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3:54:12.599" v="124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3:54:04.948" v="119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3:54:07.037" v="12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3:54:09.976" v="122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3:54:08.557" v="121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3:54:11.449" v="123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3:54:12.599" v="124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3:18:43.620" v="52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FCC7E42F-0093-46EB-9B5D-FD1119930D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FEA84B-5683-4283-B292-ACD4C0A8BB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C36E4-19A5-43F1-AB14-40791E7705FF}" type="datetime1">
              <a:rPr lang="nb-NO" smtClean="0"/>
              <a:t>29.07.2021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B01C5D-587F-4D16-AEB4-1925C724E5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ED4EBA9-1C45-4CD7-BF68-EDD0123E45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A532F-9943-459C-8913-48BBD079DD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99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2852A-20A1-454A-A21B-A8E933587EB7}" type="datetime1">
              <a:rPr lang="nb-NO" noProof="0" smtClean="0"/>
              <a:pPr/>
              <a:t>29.07.2021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4FB93-DEEA-43AD-B455-46A840070EE0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99741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D4FB93-DEEA-43AD-B455-46A840070EE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9983157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EC9E3-6D77-4B75-8DE3-FCDAE85209DD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C85ACE-3375-4115-A8C0-E010BAE0B60B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2C4CB1-3330-4F98-BF27-BB219AA56D73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F41B98-3E94-4326-9450-9DECD07571A0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sz="7200" noProof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nb-NO" sz="7200" noProof="0">
                <a:solidFill>
                  <a:schemeClr val="tx1"/>
                </a:solidFill>
                <a:effectLst/>
              </a:rPr>
              <a:t>»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A868E9-AE3B-4685-B5E3-836FC4F4BE1F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</a:t>
            </a:r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3D7DE-B7F7-47FD-BFED-7440A0D4801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20" name="Plassholder for bild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1" name="Plassholder for teks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22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23" name="Plassholder for bild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4" name="Plassholder for teks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26" name="Plassholder for bild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7" name="Plassholder for teks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60F21A-BE34-43ED-B80B-770A1A71D3DE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E20BB-E193-48B1-B1B9-4214479B443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AB0D76F4-352D-4DDC-AF8F-6592D2C2F42D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D88E4F-F4BA-4C86-9472-320542EF38BC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E5EE4-0A5B-474A-9A06-EB90CC274EF5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17286-97B7-42FC-B5C4-D915DD2C829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748F3-E9ED-4408-B32A-69AD926E769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826957-F392-477E-895A-4535F2906C0A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2A745A-4636-4F10-8D21-B613349DFFA5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C21E71-4CC5-4FA8-ABCF-E72310E6A5AE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CF42F-2F8C-4E7C-9632-A77214392230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redigere tekststiler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F01C14-FACB-452F-8B94-73C17DCE89C4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2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14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Trebuchet MS</vt:lpstr>
      <vt:lpstr>TM04033917[[fn=Berlin]]_novariants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2015-09-21T23:12:49Z</dcterms:created>
  <dcterms:modified xsi:type="dcterms:W3CDTF">2021-07-29T03:54:34Z</dcterms:modified>
</cp:coreProperties>
</file>