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547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29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49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65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895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60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586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87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95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26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393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5069804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t">
  <a:themeElements>
    <a:clrScheme name="Metropolitt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Metropolit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TC103457491[[fn=Metropolitt]]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Metropolitt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Sarun Da-asa</dc:creator>
  <cp:lastModifiedBy>Paphinwich Jaisuekool</cp:lastModifiedBy>
  <cp:revision>2</cp:revision>
  <dcterms:created xsi:type="dcterms:W3CDTF">2013-07-31T04:25:16Z</dcterms:created>
  <dcterms:modified xsi:type="dcterms:W3CDTF">2013-08-02T05:46:41Z</dcterms:modified>
</cp:coreProperties>
</file>