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9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58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opptekstplass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3" name="Datoplass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b-NO" sz="1200"/>
            </a:lvl1pPr>
          </a:lstStyle>
          <a:p>
            <a:fld id="{806956DF-7E2F-43FE-BC12-4D8A1F8CF98F}" type="datetimeFigureOut">
              <a:rPr lang="nb-NO" smtClean="0"/>
              <a:t>10.01.2014</a:t>
            </a:fld>
            <a:endParaRPr lang="nb-NO"/>
          </a:p>
        </p:txBody>
      </p:sp>
      <p:sp>
        <p:nvSpPr>
          <p:cNvPr id="4" name="Bunntekstplass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b-NO" sz="1200"/>
            </a:lvl1pPr>
          </a:lstStyle>
          <a:p>
            <a:fld id="{372C9622-825F-483B-9629-0B4C496EAB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0821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opptekstplass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3" name="Datoplass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b-NO" sz="1200"/>
            </a:lvl1pPr>
          </a:lstStyle>
          <a:p>
            <a:fld id="{6B06F9D3-7FF5-498A-8B2E-0989FB4F03EA}" type="datetimeFigureOut">
              <a:t>10.01.2014</a:t>
            </a:fld>
            <a:endParaRPr lang="nb-NO"/>
          </a:p>
        </p:txBody>
      </p:sp>
      <p:sp>
        <p:nvSpPr>
          <p:cNvPr id="4" name="Lysbildeplass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atplass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b-NO" sz="1200"/>
            </a:lvl1pPr>
          </a:lstStyle>
          <a:p>
            <a:fld id="{268933CD-08BB-4B4D-8279-023CDEB974E4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307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ysbildeplass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933CD-08BB-4B4D-8279-023CDEB974E4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0168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me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25246" y="160590"/>
            <a:ext cx="7547156" cy="365760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6" name="Tekstplassholder 16"/>
          <p:cNvSpPr>
            <a:spLocks noGrp="1"/>
          </p:cNvSpPr>
          <p:nvPr>
            <p:ph type="body" sz="quarter" idx="72" hasCustomPrompt="1"/>
          </p:nvPr>
        </p:nvSpPr>
        <p:spPr bwMode="white">
          <a:xfrm>
            <a:off x="7818120" y="160590"/>
            <a:ext cx="1097280" cy="365760"/>
          </a:xfrm>
        </p:spPr>
        <p:txBody>
          <a:bodyPr wrap="none" lIns="0" tIns="0" rIns="0" bIns="0"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nb-NO" sz="20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5pPr>
          </a:lstStyle>
          <a:p>
            <a:pPr lvl="0"/>
            <a:r>
              <a:rPr lang="nb-NO"/>
              <a:t>År</a:t>
            </a:r>
          </a:p>
        </p:txBody>
      </p:sp>
      <p:sp>
        <p:nvSpPr>
          <p:cNvPr id="7" name="Tekstboks 6"/>
          <p:cNvSpPr txBox="1"/>
          <p:nvPr/>
        </p:nvSpPr>
        <p:spPr>
          <a:xfrm>
            <a:off x="168090" y="1059837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nb-NO" sz="180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man</a:t>
            </a:r>
            <a:endParaRPr lang="nb-NO" sz="1800" dirty="0">
              <a:solidFill>
                <a:schemeClr val="tx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Tekstboks 7"/>
          <p:cNvSpPr txBox="1"/>
          <p:nvPr/>
        </p:nvSpPr>
        <p:spPr>
          <a:xfrm>
            <a:off x="168090" y="1907982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nb-NO" sz="180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tir</a:t>
            </a:r>
            <a:endParaRPr lang="nb-NO" sz="1800" dirty="0">
              <a:solidFill>
                <a:schemeClr val="tx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Tekstboks 8"/>
          <p:cNvSpPr txBox="1"/>
          <p:nvPr/>
        </p:nvSpPr>
        <p:spPr>
          <a:xfrm>
            <a:off x="168090" y="2756127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nb-NO" sz="1800" dirty="0" err="1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ons</a:t>
            </a:r>
            <a:endParaRPr lang="nb-NO" sz="1800" dirty="0">
              <a:solidFill>
                <a:schemeClr val="tx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Tekstboks 9"/>
          <p:cNvSpPr txBox="1"/>
          <p:nvPr/>
        </p:nvSpPr>
        <p:spPr>
          <a:xfrm>
            <a:off x="168090" y="3604271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nb-NO" sz="1800" dirty="0" err="1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tor</a:t>
            </a:r>
            <a:endParaRPr lang="nb-NO" sz="1800" dirty="0">
              <a:solidFill>
                <a:schemeClr val="tx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Tekstboks 10"/>
          <p:cNvSpPr txBox="1"/>
          <p:nvPr/>
        </p:nvSpPr>
        <p:spPr>
          <a:xfrm>
            <a:off x="168090" y="4452417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nb-NO" sz="1800" dirty="0" err="1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fre</a:t>
            </a:r>
            <a:endParaRPr lang="nb-NO" sz="1800" dirty="0">
              <a:solidFill>
                <a:schemeClr val="tx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Tekstboks 11"/>
          <p:cNvSpPr txBox="1"/>
          <p:nvPr/>
        </p:nvSpPr>
        <p:spPr>
          <a:xfrm>
            <a:off x="168090" y="5300562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nb-NO" sz="180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lør</a:t>
            </a:r>
            <a:endParaRPr lang="nb-NO" sz="1800" dirty="0">
              <a:solidFill>
                <a:schemeClr val="tx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kstboks 12"/>
          <p:cNvSpPr txBox="1"/>
          <p:nvPr/>
        </p:nvSpPr>
        <p:spPr>
          <a:xfrm>
            <a:off x="168090" y="6148706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nb-NO" sz="1800" dirty="0" err="1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søn</a:t>
            </a:r>
            <a:endParaRPr lang="nb-NO" sz="1800" dirty="0">
              <a:solidFill>
                <a:schemeClr val="tx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Tekstplassholder 16"/>
          <p:cNvSpPr>
            <a:spLocks noGrp="1"/>
          </p:cNvSpPr>
          <p:nvPr>
            <p:ph type="body" sz="quarter" idx="16" hasCustomPrompt="1"/>
          </p:nvPr>
        </p:nvSpPr>
        <p:spPr>
          <a:xfrm>
            <a:off x="168089" y="1383912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b-NO" sz="120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5pPr>
          </a:lstStyle>
          <a:p>
            <a:pPr lvl="0"/>
            <a:r>
              <a:rPr lang="nb-NO"/>
              <a:t>Dato</a:t>
            </a:r>
          </a:p>
        </p:txBody>
      </p:sp>
      <p:sp>
        <p:nvSpPr>
          <p:cNvPr id="15" name="Tekstplassholder 16"/>
          <p:cNvSpPr>
            <a:spLocks noGrp="1"/>
          </p:cNvSpPr>
          <p:nvPr>
            <p:ph type="body" sz="quarter" idx="24" hasCustomPrompt="1"/>
          </p:nvPr>
        </p:nvSpPr>
        <p:spPr>
          <a:xfrm>
            <a:off x="168089" y="2233128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b-NO" sz="120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5pPr>
          </a:lstStyle>
          <a:p>
            <a:pPr lvl="0"/>
            <a:r>
              <a:rPr lang="nb-NO"/>
              <a:t>Dato</a:t>
            </a:r>
          </a:p>
        </p:txBody>
      </p:sp>
      <p:sp>
        <p:nvSpPr>
          <p:cNvPr id="16" name="Tekstplassholder 16"/>
          <p:cNvSpPr>
            <a:spLocks noGrp="1"/>
          </p:cNvSpPr>
          <p:nvPr>
            <p:ph type="body" sz="quarter" idx="32" hasCustomPrompt="1"/>
          </p:nvPr>
        </p:nvSpPr>
        <p:spPr>
          <a:xfrm>
            <a:off x="168089" y="3082344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b-NO" sz="120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5pPr>
          </a:lstStyle>
          <a:p>
            <a:pPr lvl="0"/>
            <a:r>
              <a:rPr lang="nb-NO"/>
              <a:t>Dato</a:t>
            </a:r>
          </a:p>
        </p:txBody>
      </p:sp>
      <p:sp>
        <p:nvSpPr>
          <p:cNvPr id="17" name="Tekstplassholder 16"/>
          <p:cNvSpPr>
            <a:spLocks noGrp="1"/>
          </p:cNvSpPr>
          <p:nvPr>
            <p:ph type="body" sz="quarter" idx="40" hasCustomPrompt="1"/>
          </p:nvPr>
        </p:nvSpPr>
        <p:spPr>
          <a:xfrm>
            <a:off x="168089" y="3931560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b-NO" sz="120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5pPr>
          </a:lstStyle>
          <a:p>
            <a:pPr lvl="0"/>
            <a:r>
              <a:rPr lang="nb-NO"/>
              <a:t>Dato</a:t>
            </a:r>
          </a:p>
        </p:txBody>
      </p:sp>
      <p:sp>
        <p:nvSpPr>
          <p:cNvPr id="18" name="Tekstplassholder 16"/>
          <p:cNvSpPr>
            <a:spLocks noGrp="1"/>
          </p:cNvSpPr>
          <p:nvPr>
            <p:ph type="body" sz="quarter" idx="48" hasCustomPrompt="1"/>
          </p:nvPr>
        </p:nvSpPr>
        <p:spPr>
          <a:xfrm>
            <a:off x="168089" y="4780776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b-NO" sz="120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5pPr>
          </a:lstStyle>
          <a:p>
            <a:pPr lvl="0"/>
            <a:r>
              <a:rPr lang="nb-NO"/>
              <a:t>Dato</a:t>
            </a:r>
          </a:p>
        </p:txBody>
      </p:sp>
      <p:sp>
        <p:nvSpPr>
          <p:cNvPr id="19" name="Tekstplassholder 16"/>
          <p:cNvSpPr>
            <a:spLocks noGrp="1"/>
          </p:cNvSpPr>
          <p:nvPr>
            <p:ph type="body" sz="quarter" idx="56" hasCustomPrompt="1"/>
          </p:nvPr>
        </p:nvSpPr>
        <p:spPr>
          <a:xfrm>
            <a:off x="168089" y="5629992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b-NO" sz="120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5pPr>
          </a:lstStyle>
          <a:p>
            <a:pPr lvl="0"/>
            <a:r>
              <a:rPr lang="nb-NO"/>
              <a:t>Dato</a:t>
            </a:r>
          </a:p>
        </p:txBody>
      </p:sp>
      <p:sp>
        <p:nvSpPr>
          <p:cNvPr id="20" name="Tekstplassholder 16"/>
          <p:cNvSpPr>
            <a:spLocks noGrp="1"/>
          </p:cNvSpPr>
          <p:nvPr>
            <p:ph type="body" sz="quarter" idx="64" hasCustomPrompt="1"/>
          </p:nvPr>
        </p:nvSpPr>
        <p:spPr>
          <a:xfrm>
            <a:off x="168089" y="6479209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b-NO" sz="120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5pPr>
          </a:lstStyle>
          <a:p>
            <a:pPr lvl="0"/>
            <a:r>
              <a:rPr lang="nb-NO"/>
              <a:t>Dato</a:t>
            </a:r>
          </a:p>
        </p:txBody>
      </p:sp>
      <p:sp>
        <p:nvSpPr>
          <p:cNvPr id="21" name="Tekstboks 20"/>
          <p:cNvSpPr txBox="1"/>
          <p:nvPr/>
        </p:nvSpPr>
        <p:spPr>
          <a:xfrm>
            <a:off x="650343" y="655321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nb-NO" sz="75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06.00</a:t>
            </a:r>
            <a:endParaRPr lang="nb-NO" sz="750" dirty="0">
              <a:solidFill>
                <a:schemeClr val="tx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" name="Tekstboks 21"/>
          <p:cNvSpPr txBox="1"/>
          <p:nvPr/>
        </p:nvSpPr>
        <p:spPr>
          <a:xfrm>
            <a:off x="943559" y="655321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nb-NO" sz="75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06.30</a:t>
            </a:r>
            <a:endParaRPr lang="nb-NO" sz="750" dirty="0">
              <a:solidFill>
                <a:schemeClr val="tx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" name="Tekstboks 22"/>
          <p:cNvSpPr txBox="1"/>
          <p:nvPr/>
        </p:nvSpPr>
        <p:spPr>
          <a:xfrm>
            <a:off x="1236774" y="655320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nb-NO" sz="75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07.0</a:t>
            </a:r>
            <a:r>
              <a:rPr lang="pl-PL" sz="75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endParaRPr lang="nb-NO" sz="750" dirty="0">
              <a:solidFill>
                <a:schemeClr val="tx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" name="Tekstboks 23"/>
          <p:cNvSpPr txBox="1"/>
          <p:nvPr/>
        </p:nvSpPr>
        <p:spPr>
          <a:xfrm>
            <a:off x="1529991" y="65531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nb-NO" sz="75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07.30</a:t>
            </a:r>
            <a:endParaRPr lang="nb-NO" sz="750" dirty="0">
              <a:solidFill>
                <a:schemeClr val="tx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" name="Tekstboks 24"/>
          <p:cNvSpPr txBox="1"/>
          <p:nvPr/>
        </p:nvSpPr>
        <p:spPr>
          <a:xfrm>
            <a:off x="1823207" y="65531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nb-NO" sz="75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08.00</a:t>
            </a:r>
            <a:endParaRPr lang="nb-NO" sz="750" dirty="0">
              <a:solidFill>
                <a:schemeClr val="tx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6" name="Tekstboks 25"/>
          <p:cNvSpPr txBox="1"/>
          <p:nvPr/>
        </p:nvSpPr>
        <p:spPr>
          <a:xfrm>
            <a:off x="2116422" y="655317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nb-NO" sz="75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08.30</a:t>
            </a:r>
            <a:endParaRPr lang="nb-NO" sz="750" dirty="0">
              <a:solidFill>
                <a:schemeClr val="tx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7" name="Tekstboks 26"/>
          <p:cNvSpPr txBox="1"/>
          <p:nvPr/>
        </p:nvSpPr>
        <p:spPr>
          <a:xfrm>
            <a:off x="2409639" y="655316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nb-NO" sz="75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09.00</a:t>
            </a:r>
            <a:endParaRPr lang="nb-NO" sz="750" dirty="0">
              <a:solidFill>
                <a:schemeClr val="tx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8" name="Tekstboks 27"/>
          <p:cNvSpPr txBox="1"/>
          <p:nvPr/>
        </p:nvSpPr>
        <p:spPr>
          <a:xfrm>
            <a:off x="2996070" y="655315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nb-NO" sz="75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10.00</a:t>
            </a:r>
            <a:endParaRPr lang="nb-NO" sz="750" dirty="0">
              <a:solidFill>
                <a:schemeClr val="tx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9" name="Tekstboks 28"/>
          <p:cNvSpPr txBox="1"/>
          <p:nvPr/>
        </p:nvSpPr>
        <p:spPr>
          <a:xfrm>
            <a:off x="3289286" y="655314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nb-NO" sz="75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10.30</a:t>
            </a:r>
            <a:endParaRPr lang="nb-NO" sz="750" dirty="0">
              <a:solidFill>
                <a:schemeClr val="tx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0" name="Tekstboks 29"/>
          <p:cNvSpPr txBox="1"/>
          <p:nvPr/>
        </p:nvSpPr>
        <p:spPr>
          <a:xfrm>
            <a:off x="3582503" y="655313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nb-NO" sz="75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11.00</a:t>
            </a:r>
            <a:endParaRPr lang="nb-NO" sz="750" dirty="0">
              <a:solidFill>
                <a:schemeClr val="tx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1" name="Tekstboks 30"/>
          <p:cNvSpPr txBox="1"/>
          <p:nvPr/>
        </p:nvSpPr>
        <p:spPr>
          <a:xfrm>
            <a:off x="3875718" y="655312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nb-NO" sz="75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11.30</a:t>
            </a:r>
            <a:endParaRPr lang="nb-NO" sz="750" dirty="0">
              <a:solidFill>
                <a:schemeClr val="tx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2" name="Tekstboks 31"/>
          <p:cNvSpPr txBox="1"/>
          <p:nvPr/>
        </p:nvSpPr>
        <p:spPr>
          <a:xfrm>
            <a:off x="4168935" y="655311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nb-NO" sz="75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12.00</a:t>
            </a:r>
            <a:endParaRPr lang="nb-NO" sz="750" dirty="0">
              <a:solidFill>
                <a:schemeClr val="tx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3" name="Tekstboks 32"/>
          <p:cNvSpPr txBox="1"/>
          <p:nvPr/>
        </p:nvSpPr>
        <p:spPr>
          <a:xfrm>
            <a:off x="4462151" y="655310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nb-NO" sz="75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12.30</a:t>
            </a:r>
            <a:endParaRPr lang="nb-NO" sz="750" dirty="0">
              <a:solidFill>
                <a:schemeClr val="tx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4" name="Tekstboks 33"/>
          <p:cNvSpPr txBox="1"/>
          <p:nvPr/>
        </p:nvSpPr>
        <p:spPr>
          <a:xfrm>
            <a:off x="4755366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nb-NO" sz="75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pl-PL" sz="75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</a:t>
            </a:r>
            <a:r>
              <a:rPr lang="nb-NO" sz="75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.00</a:t>
            </a:r>
            <a:endParaRPr lang="nb-NO" sz="750" dirty="0">
              <a:solidFill>
                <a:schemeClr val="tx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5" name="Tekstboks 34"/>
          <p:cNvSpPr txBox="1"/>
          <p:nvPr/>
        </p:nvSpPr>
        <p:spPr>
          <a:xfrm>
            <a:off x="5048583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nb-NO" sz="75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pl-PL" sz="75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</a:t>
            </a:r>
            <a:r>
              <a:rPr lang="nb-NO" sz="75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.30</a:t>
            </a:r>
            <a:endParaRPr lang="nb-NO" sz="750" dirty="0">
              <a:solidFill>
                <a:schemeClr val="tx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6" name="Tekstboks 35"/>
          <p:cNvSpPr txBox="1"/>
          <p:nvPr/>
        </p:nvSpPr>
        <p:spPr>
          <a:xfrm>
            <a:off x="5341799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l-PL" sz="75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14</a:t>
            </a:r>
            <a:r>
              <a:rPr lang="nb-NO" sz="75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.00</a:t>
            </a:r>
            <a:endParaRPr lang="nb-NO" sz="750" dirty="0">
              <a:solidFill>
                <a:schemeClr val="tx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7" name="Tekstboks 36"/>
          <p:cNvSpPr txBox="1"/>
          <p:nvPr/>
        </p:nvSpPr>
        <p:spPr>
          <a:xfrm>
            <a:off x="5635014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l-PL" sz="75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14</a:t>
            </a:r>
            <a:r>
              <a:rPr lang="nb-NO" sz="75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.30</a:t>
            </a:r>
            <a:endParaRPr lang="nb-NO" sz="750" dirty="0">
              <a:solidFill>
                <a:schemeClr val="tx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8" name="Tekstboks 37"/>
          <p:cNvSpPr txBox="1"/>
          <p:nvPr/>
        </p:nvSpPr>
        <p:spPr>
          <a:xfrm>
            <a:off x="5928231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l-PL" sz="75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15</a:t>
            </a:r>
            <a:r>
              <a:rPr lang="nb-NO" sz="75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.0</a:t>
            </a:r>
            <a:r>
              <a:rPr lang="pl-PL" sz="75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endParaRPr lang="nb-NO" sz="750" dirty="0">
              <a:solidFill>
                <a:schemeClr val="tx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9" name="Tekstboks 38"/>
          <p:cNvSpPr txBox="1"/>
          <p:nvPr/>
        </p:nvSpPr>
        <p:spPr>
          <a:xfrm>
            <a:off x="6221447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l-PL" sz="75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15</a:t>
            </a:r>
            <a:r>
              <a:rPr lang="nb-NO" sz="75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.30</a:t>
            </a:r>
            <a:endParaRPr lang="nb-NO" sz="750" dirty="0">
              <a:solidFill>
                <a:schemeClr val="tx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0" name="Tekstboks 39"/>
          <p:cNvSpPr txBox="1"/>
          <p:nvPr/>
        </p:nvSpPr>
        <p:spPr>
          <a:xfrm>
            <a:off x="6514662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l-PL" sz="75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16</a:t>
            </a:r>
            <a:r>
              <a:rPr lang="nb-NO" sz="75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.00</a:t>
            </a:r>
            <a:endParaRPr lang="nb-NO" sz="750" dirty="0">
              <a:solidFill>
                <a:schemeClr val="tx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1" name="Tekstboks 40"/>
          <p:cNvSpPr txBox="1"/>
          <p:nvPr/>
        </p:nvSpPr>
        <p:spPr>
          <a:xfrm>
            <a:off x="6807879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l-PL" sz="75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16</a:t>
            </a:r>
            <a:r>
              <a:rPr lang="nb-NO" sz="75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.30</a:t>
            </a:r>
            <a:endParaRPr lang="nb-NO" sz="750" dirty="0">
              <a:solidFill>
                <a:schemeClr val="tx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2" name="Tekstboks 41"/>
          <p:cNvSpPr txBox="1"/>
          <p:nvPr/>
        </p:nvSpPr>
        <p:spPr>
          <a:xfrm>
            <a:off x="7101095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l-PL" sz="75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17</a:t>
            </a:r>
            <a:r>
              <a:rPr lang="nb-NO" sz="75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.00</a:t>
            </a:r>
            <a:endParaRPr lang="nb-NO" sz="750" dirty="0">
              <a:solidFill>
                <a:schemeClr val="tx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3" name="Tekstboks 42"/>
          <p:cNvSpPr txBox="1"/>
          <p:nvPr/>
        </p:nvSpPr>
        <p:spPr>
          <a:xfrm>
            <a:off x="7394310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l-PL" sz="75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17</a:t>
            </a:r>
            <a:r>
              <a:rPr lang="nb-NO" sz="75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.30</a:t>
            </a:r>
            <a:endParaRPr lang="nb-NO" sz="750" dirty="0">
              <a:solidFill>
                <a:schemeClr val="tx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4" name="Tekstboks 43"/>
          <p:cNvSpPr txBox="1"/>
          <p:nvPr/>
        </p:nvSpPr>
        <p:spPr>
          <a:xfrm>
            <a:off x="7687527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l-PL" sz="75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18</a:t>
            </a:r>
            <a:r>
              <a:rPr lang="nb-NO" sz="75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.00</a:t>
            </a:r>
            <a:endParaRPr lang="nb-NO" sz="750" dirty="0">
              <a:solidFill>
                <a:schemeClr val="tx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5" name="Tekstboks 44"/>
          <p:cNvSpPr txBox="1"/>
          <p:nvPr/>
        </p:nvSpPr>
        <p:spPr>
          <a:xfrm>
            <a:off x="7980743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l-PL" sz="75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18</a:t>
            </a:r>
            <a:r>
              <a:rPr lang="nb-NO" sz="75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.30</a:t>
            </a:r>
            <a:endParaRPr lang="nb-NO" sz="750" dirty="0">
              <a:solidFill>
                <a:schemeClr val="tx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6" name="Tekstboks 45"/>
          <p:cNvSpPr txBox="1"/>
          <p:nvPr/>
        </p:nvSpPr>
        <p:spPr>
          <a:xfrm>
            <a:off x="8273958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l-PL" sz="75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19</a:t>
            </a:r>
            <a:r>
              <a:rPr lang="nb-NO" sz="75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.00</a:t>
            </a:r>
            <a:endParaRPr lang="nb-NO" sz="750" dirty="0">
              <a:solidFill>
                <a:schemeClr val="tx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7" name="Tekstboks 46"/>
          <p:cNvSpPr txBox="1"/>
          <p:nvPr/>
        </p:nvSpPr>
        <p:spPr>
          <a:xfrm>
            <a:off x="8567175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l-PL" sz="75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19</a:t>
            </a:r>
            <a:r>
              <a:rPr lang="nb-NO" sz="75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.30</a:t>
            </a:r>
            <a:endParaRPr lang="nb-NO" sz="750" dirty="0">
              <a:solidFill>
                <a:schemeClr val="tx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8" name="Tekstboks 47"/>
          <p:cNvSpPr txBox="1"/>
          <p:nvPr/>
        </p:nvSpPr>
        <p:spPr>
          <a:xfrm>
            <a:off x="8860391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l-PL" sz="75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</a:t>
            </a:r>
            <a:r>
              <a:rPr lang="nb-NO" sz="75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.00</a:t>
            </a:r>
            <a:endParaRPr lang="nb-NO" sz="750" dirty="0">
              <a:solidFill>
                <a:schemeClr val="tx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0" name="Tekstboks 49"/>
          <p:cNvSpPr txBox="1"/>
          <p:nvPr/>
        </p:nvSpPr>
        <p:spPr>
          <a:xfrm>
            <a:off x="2702855" y="655316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nb-NO" sz="75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09.30</a:t>
            </a:r>
            <a:endParaRPr lang="nb-NO" sz="750" dirty="0">
              <a:solidFill>
                <a:schemeClr val="tx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2" name="Tekstplassholder 16"/>
          <p:cNvSpPr>
            <a:spLocks noGrp="1"/>
          </p:cNvSpPr>
          <p:nvPr>
            <p:ph type="body" sz="quarter" idx="73" hasCustomPrompt="1"/>
          </p:nvPr>
        </p:nvSpPr>
        <p:spPr>
          <a:xfrm>
            <a:off x="1264371" y="6122195"/>
            <a:ext cx="2335574" cy="466281"/>
          </a:xfrm>
          <a:solidFill>
            <a:schemeClr val="accent1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nb-NO" sz="900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5pPr>
          </a:lstStyle>
          <a:p>
            <a:pPr lvl="0"/>
            <a:r>
              <a:rPr lang="nb-NO"/>
              <a:t>Legg til et emne eller notat her. Endre størrelsen, flytt, kopier eller slett etter eget ønske for å lage din egen plan.</a:t>
            </a:r>
          </a:p>
        </p:txBody>
      </p:sp>
      <p:sp>
        <p:nvSpPr>
          <p:cNvPr id="53" name="Tekstplassholder 16"/>
          <p:cNvSpPr>
            <a:spLocks noGrp="1"/>
          </p:cNvSpPr>
          <p:nvPr>
            <p:ph type="body" sz="quarter" idx="74" hasCustomPrompt="1"/>
          </p:nvPr>
        </p:nvSpPr>
        <p:spPr>
          <a:xfrm>
            <a:off x="5338762" y="6122195"/>
            <a:ext cx="2343151" cy="466281"/>
          </a:xfrm>
          <a:solidFill>
            <a:schemeClr val="accent1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nb-NO" sz="900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5pPr>
          </a:lstStyle>
          <a:p>
            <a:pPr lvl="0"/>
            <a:r>
              <a:rPr lang="nb-NO"/>
              <a:t>Legg til et emne eller notat her. Endre størrelsen, flytt, kopier eller slett etter eget ønske for å lage din egen plan.</a:t>
            </a:r>
          </a:p>
        </p:txBody>
      </p:sp>
      <p:sp>
        <p:nvSpPr>
          <p:cNvPr id="54" name="Tekstplassholder 16"/>
          <p:cNvSpPr>
            <a:spLocks noGrp="1"/>
          </p:cNvSpPr>
          <p:nvPr>
            <p:ph type="body" sz="quarter" idx="75" hasCustomPrompt="1"/>
          </p:nvPr>
        </p:nvSpPr>
        <p:spPr>
          <a:xfrm>
            <a:off x="2138290" y="1288122"/>
            <a:ext cx="1168439" cy="216982"/>
          </a:xfrm>
          <a:solidFill>
            <a:schemeClr val="accent5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nb-NO" sz="900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5pPr>
          </a:lstStyle>
          <a:p>
            <a:pPr lvl="0"/>
            <a:r>
              <a:rPr lang="nb-NO"/>
              <a:t>Emne eller notat</a:t>
            </a:r>
          </a:p>
        </p:txBody>
      </p:sp>
      <p:sp>
        <p:nvSpPr>
          <p:cNvPr id="55" name="Tekstplassholder 16"/>
          <p:cNvSpPr>
            <a:spLocks noGrp="1"/>
          </p:cNvSpPr>
          <p:nvPr>
            <p:ph type="body" sz="quarter" idx="76" hasCustomPrompt="1"/>
          </p:nvPr>
        </p:nvSpPr>
        <p:spPr>
          <a:xfrm>
            <a:off x="5069609" y="1288122"/>
            <a:ext cx="1169280" cy="216982"/>
          </a:xfrm>
          <a:solidFill>
            <a:schemeClr val="accent3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nb-NO" sz="900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5pPr>
          </a:lstStyle>
          <a:p>
            <a:pPr lvl="0"/>
            <a:r>
              <a:rPr lang="nb-NO"/>
              <a:t>Emne eller notat</a:t>
            </a:r>
          </a:p>
        </p:txBody>
      </p:sp>
      <p:sp>
        <p:nvSpPr>
          <p:cNvPr id="56" name="Tekstplassholder 16"/>
          <p:cNvSpPr>
            <a:spLocks noGrp="1"/>
          </p:cNvSpPr>
          <p:nvPr>
            <p:ph type="body" sz="quarter" idx="77" hasCustomPrompt="1"/>
          </p:nvPr>
        </p:nvSpPr>
        <p:spPr>
          <a:xfrm>
            <a:off x="3309865" y="2123567"/>
            <a:ext cx="1462944" cy="216982"/>
          </a:xfrm>
          <a:solidFill>
            <a:schemeClr val="accent2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nb-NO" sz="900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5pPr>
          </a:lstStyle>
          <a:p>
            <a:pPr lvl="0"/>
            <a:r>
              <a:rPr lang="nb-NO"/>
              <a:t>Emne eller notat</a:t>
            </a:r>
          </a:p>
        </p:txBody>
      </p:sp>
      <p:sp>
        <p:nvSpPr>
          <p:cNvPr id="57" name="Tekstplassholder 16"/>
          <p:cNvSpPr>
            <a:spLocks noGrp="1"/>
          </p:cNvSpPr>
          <p:nvPr>
            <p:ph type="body" sz="quarter" idx="78" hasCustomPrompt="1"/>
          </p:nvPr>
        </p:nvSpPr>
        <p:spPr>
          <a:xfrm>
            <a:off x="6532105" y="2123567"/>
            <a:ext cx="1466080" cy="216982"/>
          </a:xfrm>
          <a:solidFill>
            <a:schemeClr val="accent4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nb-NO" sz="900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5pPr>
          </a:lstStyle>
          <a:p>
            <a:pPr lvl="0"/>
            <a:r>
              <a:rPr lang="nb-NO"/>
              <a:t>Emne eller notat</a:t>
            </a:r>
          </a:p>
        </p:txBody>
      </p:sp>
      <p:sp>
        <p:nvSpPr>
          <p:cNvPr id="58" name="Tekstplassholder 16"/>
          <p:cNvSpPr>
            <a:spLocks noGrp="1"/>
          </p:cNvSpPr>
          <p:nvPr>
            <p:ph type="body" sz="quarter" idx="79" hasCustomPrompt="1"/>
          </p:nvPr>
        </p:nvSpPr>
        <p:spPr>
          <a:xfrm>
            <a:off x="2138290" y="2968427"/>
            <a:ext cx="1169194" cy="216982"/>
          </a:xfrm>
          <a:solidFill>
            <a:schemeClr val="accent5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nb-NO" sz="900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5pPr>
          </a:lstStyle>
          <a:p>
            <a:pPr lvl="0"/>
            <a:r>
              <a:rPr lang="nb-NO"/>
              <a:t>Emne eller notat</a:t>
            </a:r>
          </a:p>
        </p:txBody>
      </p:sp>
      <p:sp>
        <p:nvSpPr>
          <p:cNvPr id="59" name="Tekstplassholder 16"/>
          <p:cNvSpPr>
            <a:spLocks noGrp="1"/>
          </p:cNvSpPr>
          <p:nvPr>
            <p:ph type="body" sz="quarter" idx="80" hasCustomPrompt="1"/>
          </p:nvPr>
        </p:nvSpPr>
        <p:spPr>
          <a:xfrm>
            <a:off x="5067228" y="2968427"/>
            <a:ext cx="1171661" cy="216982"/>
          </a:xfrm>
          <a:solidFill>
            <a:schemeClr val="accent3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nb-NO" sz="900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5pPr>
          </a:lstStyle>
          <a:p>
            <a:pPr lvl="0"/>
            <a:r>
              <a:rPr lang="nb-NO"/>
              <a:t>Emne eller notat</a:t>
            </a:r>
          </a:p>
        </p:txBody>
      </p:sp>
      <p:sp>
        <p:nvSpPr>
          <p:cNvPr id="60" name="Tekstplassholder 16"/>
          <p:cNvSpPr>
            <a:spLocks noGrp="1"/>
          </p:cNvSpPr>
          <p:nvPr>
            <p:ph type="body" sz="quarter" idx="81" hasCustomPrompt="1"/>
          </p:nvPr>
        </p:nvSpPr>
        <p:spPr>
          <a:xfrm>
            <a:off x="3307484" y="3819857"/>
            <a:ext cx="1465325" cy="216982"/>
          </a:xfrm>
          <a:solidFill>
            <a:schemeClr val="accent2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nb-NO" sz="900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5pPr>
          </a:lstStyle>
          <a:p>
            <a:pPr lvl="0"/>
            <a:r>
              <a:rPr lang="nb-NO"/>
              <a:t>Emne eller notat</a:t>
            </a:r>
          </a:p>
        </p:txBody>
      </p:sp>
      <p:sp>
        <p:nvSpPr>
          <p:cNvPr id="61" name="Tekstplassholder 16"/>
          <p:cNvSpPr>
            <a:spLocks noGrp="1"/>
          </p:cNvSpPr>
          <p:nvPr>
            <p:ph type="body" sz="quarter" idx="82" hasCustomPrompt="1"/>
          </p:nvPr>
        </p:nvSpPr>
        <p:spPr>
          <a:xfrm>
            <a:off x="6532105" y="3819857"/>
            <a:ext cx="1466080" cy="216982"/>
          </a:xfrm>
          <a:solidFill>
            <a:schemeClr val="accent4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nb-NO" sz="900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5pPr>
          </a:lstStyle>
          <a:p>
            <a:pPr lvl="0"/>
            <a:r>
              <a:rPr lang="nb-NO"/>
              <a:t>Emne eller notat</a:t>
            </a:r>
          </a:p>
        </p:txBody>
      </p:sp>
      <p:sp>
        <p:nvSpPr>
          <p:cNvPr id="62" name="Tekstplassholder 16"/>
          <p:cNvSpPr>
            <a:spLocks noGrp="1"/>
          </p:cNvSpPr>
          <p:nvPr>
            <p:ph type="body" sz="quarter" idx="83" hasCustomPrompt="1"/>
          </p:nvPr>
        </p:nvSpPr>
        <p:spPr>
          <a:xfrm>
            <a:off x="5359240" y="4659037"/>
            <a:ext cx="3225376" cy="216982"/>
          </a:xfrm>
          <a:solidFill>
            <a:schemeClr val="accent3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nb-NO" sz="900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5pPr>
          </a:lstStyle>
          <a:p>
            <a:pPr lvl="0"/>
            <a:r>
              <a:rPr lang="nb-NO"/>
              <a:t>Emne eller notat</a:t>
            </a:r>
          </a:p>
        </p:txBody>
      </p:sp>
      <p:sp>
        <p:nvSpPr>
          <p:cNvPr id="63" name="Tekstplassholder 16"/>
          <p:cNvSpPr>
            <a:spLocks noGrp="1"/>
          </p:cNvSpPr>
          <p:nvPr>
            <p:ph type="body" sz="quarter" idx="84" hasCustomPrompt="1"/>
          </p:nvPr>
        </p:nvSpPr>
        <p:spPr>
          <a:xfrm>
            <a:off x="3019353" y="5516146"/>
            <a:ext cx="4099184" cy="216982"/>
          </a:xfrm>
          <a:solidFill>
            <a:schemeClr val="tx1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nb-NO" sz="900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b-NO" sz="1200">
                <a:latin typeface="+mj-lt"/>
              </a:defRPr>
            </a:lvl5pPr>
          </a:lstStyle>
          <a:p>
            <a:pPr lvl="0"/>
            <a:r>
              <a:rPr lang="nb-NO"/>
              <a:t>Emne eller notat</a:t>
            </a:r>
          </a:p>
        </p:txBody>
      </p:sp>
    </p:spTree>
    <p:extLst>
      <p:ext uri="{BB962C8B-B14F-4D97-AF65-F5344CB8AC3E}">
        <p14:creationId xmlns:p14="http://schemas.microsoft.com/office/powerpoint/2010/main" val="2976854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/>
          <p:cNvSpPr/>
          <p:nvPr/>
        </p:nvSpPr>
        <p:spPr>
          <a:xfrm>
            <a:off x="0" y="933450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Rektangel 17"/>
          <p:cNvSpPr/>
          <p:nvPr/>
        </p:nvSpPr>
        <p:spPr>
          <a:xfrm>
            <a:off x="0" y="2626179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Rektangel 18"/>
          <p:cNvSpPr/>
          <p:nvPr/>
        </p:nvSpPr>
        <p:spPr>
          <a:xfrm>
            <a:off x="0" y="4318907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0" name="Rektangel 19"/>
          <p:cNvSpPr/>
          <p:nvPr/>
        </p:nvSpPr>
        <p:spPr>
          <a:xfrm>
            <a:off x="0" y="6011636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43" name="Gruppe 42"/>
          <p:cNvGrpSpPr/>
          <p:nvPr/>
        </p:nvGrpSpPr>
        <p:grpSpPr>
          <a:xfrm>
            <a:off x="649288" y="609600"/>
            <a:ext cx="8494712" cy="6248400"/>
            <a:chOff x="649288" y="609600"/>
            <a:chExt cx="8380410" cy="6248400"/>
          </a:xfrm>
        </p:grpSpPr>
        <p:sp>
          <p:nvSpPr>
            <p:cNvPr id="27" name="Rektangel 26"/>
            <p:cNvSpPr/>
            <p:nvPr/>
          </p:nvSpPr>
          <p:spPr>
            <a:xfrm>
              <a:off x="8740718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8" name="Rektangel 27"/>
            <p:cNvSpPr/>
            <p:nvPr/>
          </p:nvSpPr>
          <p:spPr>
            <a:xfrm>
              <a:off x="8162764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9" name="Rektangel 28"/>
            <p:cNvSpPr/>
            <p:nvPr/>
          </p:nvSpPr>
          <p:spPr>
            <a:xfrm>
              <a:off x="758480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" name="Rektangel 29"/>
            <p:cNvSpPr/>
            <p:nvPr/>
          </p:nvSpPr>
          <p:spPr>
            <a:xfrm>
              <a:off x="700684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" name="Rektangel 30"/>
            <p:cNvSpPr/>
            <p:nvPr/>
          </p:nvSpPr>
          <p:spPr>
            <a:xfrm>
              <a:off x="642888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" name="Rektangel 31"/>
            <p:cNvSpPr/>
            <p:nvPr/>
          </p:nvSpPr>
          <p:spPr>
            <a:xfrm>
              <a:off x="5850926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3" name="Rektangel 32"/>
            <p:cNvSpPr/>
            <p:nvPr/>
          </p:nvSpPr>
          <p:spPr>
            <a:xfrm>
              <a:off x="527296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4" name="Rektangel 33"/>
            <p:cNvSpPr/>
            <p:nvPr/>
          </p:nvSpPr>
          <p:spPr>
            <a:xfrm>
              <a:off x="4695006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5" name="Rektangel 34"/>
            <p:cNvSpPr/>
            <p:nvPr/>
          </p:nvSpPr>
          <p:spPr>
            <a:xfrm>
              <a:off x="4117046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6" name="Rektangel 35"/>
            <p:cNvSpPr/>
            <p:nvPr/>
          </p:nvSpPr>
          <p:spPr>
            <a:xfrm>
              <a:off x="353908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7" name="Rektangel 36"/>
            <p:cNvSpPr/>
            <p:nvPr/>
          </p:nvSpPr>
          <p:spPr>
            <a:xfrm>
              <a:off x="296112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8" name="Rektangel 37"/>
            <p:cNvSpPr/>
            <p:nvPr/>
          </p:nvSpPr>
          <p:spPr>
            <a:xfrm>
              <a:off x="238316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9" name="Rektangel 38"/>
            <p:cNvSpPr/>
            <p:nvPr/>
          </p:nvSpPr>
          <p:spPr>
            <a:xfrm>
              <a:off x="180520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0" name="Rektangel 39"/>
            <p:cNvSpPr/>
            <p:nvPr/>
          </p:nvSpPr>
          <p:spPr>
            <a:xfrm>
              <a:off x="1227248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1" name="Rektangel 40"/>
            <p:cNvSpPr/>
            <p:nvPr/>
          </p:nvSpPr>
          <p:spPr>
            <a:xfrm>
              <a:off x="649288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16" name="Rektangel 15"/>
          <p:cNvSpPr/>
          <p:nvPr/>
        </p:nvSpPr>
        <p:spPr bwMode="ltGray">
          <a:xfrm>
            <a:off x="0" y="0"/>
            <a:ext cx="9144000" cy="60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Tittelplassholder 1"/>
          <p:cNvSpPr>
            <a:spLocks noGrp="1"/>
          </p:cNvSpPr>
          <p:nvPr>
            <p:ph type="title"/>
          </p:nvPr>
        </p:nvSpPr>
        <p:spPr bwMode="white">
          <a:xfrm>
            <a:off x="225246" y="160590"/>
            <a:ext cx="7547156" cy="3657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Tekstplassholder 2"/>
          <p:cNvSpPr>
            <a:spLocks noGrp="1"/>
          </p:cNvSpPr>
          <p:nvPr>
            <p:ph type="body" idx="1"/>
          </p:nvPr>
        </p:nvSpPr>
        <p:spPr>
          <a:xfrm>
            <a:off x="225244" y="1017840"/>
            <a:ext cx="8690156" cy="527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2"/>
          </p:nvPr>
        </p:nvSpPr>
        <p:spPr>
          <a:xfrm>
            <a:off x="3848099" y="6454711"/>
            <a:ext cx="985833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nb-NO" sz="8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31FECA2-2929-40C7-AC47-2D5737D41DCB}" type="datetimeFigureOut">
              <a:rPr lang="nb-NO" smtClean="0"/>
              <a:pPr/>
              <a:t>10.01.2014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3"/>
          </p:nvPr>
        </p:nvSpPr>
        <p:spPr>
          <a:xfrm>
            <a:off x="5062535" y="6454711"/>
            <a:ext cx="3086100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nb-NO" sz="8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377237" y="6454711"/>
            <a:ext cx="538161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nb-NO" sz="8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F13ADCE2-49EB-4E10-8BFC-748743852E47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692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nb-NO" sz="2400" kern="1200">
          <a:solidFill>
            <a:schemeClr val="bg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nb-NO" sz="20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b-NO" sz="18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b-NO" sz="16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b-NO" sz="14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b-NO" sz="14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Timeplan</a:t>
            </a:r>
          </a:p>
        </p:txBody>
      </p:sp>
      <p:sp>
        <p:nvSpPr>
          <p:cNvPr id="3" name="Tekstplassholder 2"/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r>
              <a:rPr lang="nb-NO"/>
              <a:t>2013</a:t>
            </a:r>
          </a:p>
        </p:txBody>
      </p:sp>
      <p:sp>
        <p:nvSpPr>
          <p:cNvPr id="4" name="Tekstplass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nb-NO" dirty="0" smtClean="0"/>
              <a:t>21.okt</a:t>
            </a:r>
            <a:endParaRPr lang="nb-NO" dirty="0"/>
          </a:p>
        </p:txBody>
      </p:sp>
      <p:sp>
        <p:nvSpPr>
          <p:cNvPr id="5" name="Tekstplassholder 4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nb-NO"/>
              <a:t>22.okt</a:t>
            </a:r>
          </a:p>
        </p:txBody>
      </p:sp>
      <p:sp>
        <p:nvSpPr>
          <p:cNvPr id="6" name="Tekstplassholder 5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nb-NO"/>
              <a:t>23.okt</a:t>
            </a:r>
          </a:p>
        </p:txBody>
      </p:sp>
      <p:sp>
        <p:nvSpPr>
          <p:cNvPr id="7" name="Tekstplassholder 6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nb-NO"/>
              <a:t>24.okt</a:t>
            </a:r>
          </a:p>
        </p:txBody>
      </p:sp>
      <p:sp>
        <p:nvSpPr>
          <p:cNvPr id="8" name="Tekstplassholder 7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lang="nb-NO"/>
              <a:t>25.okt</a:t>
            </a:r>
          </a:p>
        </p:txBody>
      </p:sp>
      <p:sp>
        <p:nvSpPr>
          <p:cNvPr id="9" name="Tekstplassholder 8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r>
              <a:rPr lang="nb-NO"/>
              <a:t>26.okt</a:t>
            </a:r>
          </a:p>
        </p:txBody>
      </p:sp>
      <p:sp>
        <p:nvSpPr>
          <p:cNvPr id="10" name="Tekstplassholder 9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r>
              <a:rPr lang="nb-NO"/>
              <a:t>27.okt</a:t>
            </a:r>
          </a:p>
        </p:txBody>
      </p:sp>
      <p:sp>
        <p:nvSpPr>
          <p:cNvPr id="11" name="Tekstplassholder 10"/>
          <p:cNvSpPr>
            <a:spLocks noGrp="1"/>
          </p:cNvSpPr>
          <p:nvPr>
            <p:ph type="body" sz="quarter" idx="73"/>
          </p:nvPr>
        </p:nvSpPr>
        <p:spPr/>
        <p:txBody>
          <a:bodyPr/>
          <a:lstStyle/>
          <a:p>
            <a:r>
              <a:rPr lang="nb-NO"/>
              <a:t>Pugge til algebraprøve</a:t>
            </a:r>
          </a:p>
          <a:p>
            <a:r>
              <a:rPr lang="nb-NO"/>
              <a:t>Engelskstil 1</a:t>
            </a:r>
          </a:p>
        </p:txBody>
      </p:sp>
      <p:sp>
        <p:nvSpPr>
          <p:cNvPr id="12" name="Tekstplassholder 11"/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r>
              <a:rPr lang="nb-NO"/>
              <a:t>Kjøpe inn kunstmateriell</a:t>
            </a:r>
          </a:p>
          <a:p>
            <a:r>
              <a:rPr lang="nb-NO"/>
              <a:t>Be pappa om penger</a:t>
            </a:r>
          </a:p>
        </p:txBody>
      </p:sp>
      <p:sp>
        <p:nvSpPr>
          <p:cNvPr id="13" name="Tekstplassholder 12"/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r>
              <a:rPr lang="nb-NO" dirty="0"/>
              <a:t>Engelsk 101</a:t>
            </a:r>
          </a:p>
        </p:txBody>
      </p:sp>
      <p:sp>
        <p:nvSpPr>
          <p:cNvPr id="14" name="Tekstplassholder 13"/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r>
              <a:rPr lang="nb-NO"/>
              <a:t>Kunst 101</a:t>
            </a:r>
          </a:p>
        </p:txBody>
      </p:sp>
      <p:sp>
        <p:nvSpPr>
          <p:cNvPr id="15" name="Tekstplassholder 14"/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r>
              <a:rPr lang="nb-NO"/>
              <a:t>Algebra 101</a:t>
            </a:r>
          </a:p>
        </p:txBody>
      </p:sp>
      <p:sp>
        <p:nvSpPr>
          <p:cNvPr id="16" name="Tekstplassholder 15"/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r>
              <a:rPr lang="nb-NO"/>
              <a:t>IT 108</a:t>
            </a:r>
          </a:p>
        </p:txBody>
      </p:sp>
      <p:sp>
        <p:nvSpPr>
          <p:cNvPr id="17" name="Tekstplassholder 16"/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r>
              <a:rPr lang="nb-NO"/>
              <a:t>Engelsk 101</a:t>
            </a:r>
          </a:p>
        </p:txBody>
      </p:sp>
      <p:sp>
        <p:nvSpPr>
          <p:cNvPr id="18" name="Tekstplassholder 17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r>
              <a:rPr lang="nb-NO"/>
              <a:t>Kunst 101</a:t>
            </a:r>
          </a:p>
        </p:txBody>
      </p:sp>
      <p:sp>
        <p:nvSpPr>
          <p:cNvPr id="19" name="Tekstplassholder 18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r>
              <a:rPr lang="nb-NO"/>
              <a:t>Algebra 101</a:t>
            </a:r>
          </a:p>
        </p:txBody>
      </p:sp>
      <p:sp>
        <p:nvSpPr>
          <p:cNvPr id="20" name="Tekstplassholder 19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r>
              <a:rPr lang="nb-NO"/>
              <a:t>IT 108</a:t>
            </a:r>
          </a:p>
        </p:txBody>
      </p:sp>
      <p:sp>
        <p:nvSpPr>
          <p:cNvPr id="21" name="Tekstplassholder 20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r>
              <a:rPr lang="nb-NO"/>
              <a:t>Kunst 101 Studio</a:t>
            </a:r>
          </a:p>
        </p:txBody>
      </p:sp>
      <p:sp>
        <p:nvSpPr>
          <p:cNvPr id="22" name="Tekstplassholder 21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lang="nb-NO" dirty="0"/>
              <a:t>PENGEINNSAMLING TIL FOTBALLAG!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2421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Schedule_ByTime">
  <a:themeElements>
    <a:clrScheme name="ClassSchedule_ByTime">
      <a:dk1>
        <a:sysClr val="windowText" lastClr="000000"/>
      </a:dk1>
      <a:lt1>
        <a:sysClr val="window" lastClr="FFFFFF"/>
      </a:lt1>
      <a:dk2>
        <a:srgbClr val="4D4D4D"/>
      </a:dk2>
      <a:lt2>
        <a:srgbClr val="D2D3D6"/>
      </a:lt2>
      <a:accent1>
        <a:srgbClr val="6E4399"/>
      </a:accent1>
      <a:accent2>
        <a:srgbClr val="7DAF2D"/>
      </a:accent2>
      <a:accent3>
        <a:srgbClr val="F48000"/>
      </a:accent3>
      <a:accent4>
        <a:srgbClr val="87898B"/>
      </a:accent4>
      <a:accent5>
        <a:srgbClr val="1EB2E2"/>
      </a:accent5>
      <a:accent6>
        <a:srgbClr val="F76C1F"/>
      </a:accent6>
      <a:hlink>
        <a:srgbClr val="F8981D"/>
      </a:hlink>
      <a:folHlink>
        <a:srgbClr val="87898B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Schedule_ByTime.potx" id="{EA70457A-87F3-4A54-BE2E-ABC213883D25}" vid="{57EE2DD1-2F99-4BC0-80F7-9222E1E8CF46}"/>
    </a:ext>
  </a:extLst>
</a:theme>
</file>

<file path=ppt/theme/theme2.xml><?xml version="1.0" encoding="utf-8"?>
<a:theme xmlns:a="http://schemas.openxmlformats.org/drawingml/2006/main" name="Office Theme">
  <a:themeElements>
    <a:clrScheme name="ClassSchedule_ByTime">
      <a:dk1>
        <a:sysClr val="windowText" lastClr="000000"/>
      </a:dk1>
      <a:lt1>
        <a:sysClr val="window" lastClr="FFFFFF"/>
      </a:lt1>
      <a:dk2>
        <a:srgbClr val="4D4D4D"/>
      </a:dk2>
      <a:lt2>
        <a:srgbClr val="D2D3D6"/>
      </a:lt2>
      <a:accent1>
        <a:srgbClr val="6E4399"/>
      </a:accent1>
      <a:accent2>
        <a:srgbClr val="7DAF2D"/>
      </a:accent2>
      <a:accent3>
        <a:srgbClr val="F48000"/>
      </a:accent3>
      <a:accent4>
        <a:srgbClr val="87898B"/>
      </a:accent4>
      <a:accent5>
        <a:srgbClr val="1EB2E2"/>
      </a:accent5>
      <a:accent6>
        <a:srgbClr val="F76C1F"/>
      </a:accent6>
      <a:hlink>
        <a:srgbClr val="F8981D"/>
      </a:hlink>
      <a:folHlink>
        <a:srgbClr val="87898B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ssSchedule_ByTime">
      <a:dk1>
        <a:sysClr val="windowText" lastClr="000000"/>
      </a:dk1>
      <a:lt1>
        <a:sysClr val="window" lastClr="FFFFFF"/>
      </a:lt1>
      <a:dk2>
        <a:srgbClr val="4D4D4D"/>
      </a:dk2>
      <a:lt2>
        <a:srgbClr val="D2D3D6"/>
      </a:lt2>
      <a:accent1>
        <a:srgbClr val="6E4399"/>
      </a:accent1>
      <a:accent2>
        <a:srgbClr val="7DAF2D"/>
      </a:accent2>
      <a:accent3>
        <a:srgbClr val="F48000"/>
      </a:accent3>
      <a:accent4>
        <a:srgbClr val="87898B"/>
      </a:accent4>
      <a:accent5>
        <a:srgbClr val="1EB2E2"/>
      </a:accent5>
      <a:accent6>
        <a:srgbClr val="F76C1F"/>
      </a:accent6>
      <a:hlink>
        <a:srgbClr val="F8981D"/>
      </a:hlink>
      <a:folHlink>
        <a:srgbClr val="87898B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Denne verdien angir antallet lagringer eller endringer. Programmet må oppdatere denne verdien etter hver endring.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A588FC-3A49-465B-B66C-02898E528ACD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4DCFED1F-C95D-46EF-B47E-6D0D3DF18C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09EB50-D95B-4182-9F4E-A3FA35FBEF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TF00001025</Template>
  <TotalTime>0</TotalTime>
  <Words>45</Words>
  <Application>Microsoft Office PowerPoint</Application>
  <PresentationFormat>Skjermfremvisning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Segoe UI</vt:lpstr>
      <vt:lpstr>ClassSchedule_ByTime</vt:lpstr>
      <vt:lpstr>Timeplan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2013-07-25T17:13:23Z</dcterms:created>
  <dcterms:modified xsi:type="dcterms:W3CDTF">2014-01-10T06:48:50Z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