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92" d="100"/>
          <a:sy n="92" d="100"/>
        </p:scale>
        <p:origin x="498" y="9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nb-NO" sz="1200"/>
            </a:lvl1pPr>
          </a:lstStyle>
          <a:p>
            <a:fld id="{739FF845-BB4A-479D-8C06-522C1DBAB2F9}" type="datetimeFigureOut">
              <a:rPr lang="nb-NO"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nb-NO" sz="1200"/>
            </a:lvl1pPr>
          </a:lstStyle>
          <a:p>
            <a:fld id="{C4FD142E-5B44-489E-8F73-9E67242E680D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nb-NO" sz="1200"/>
            </a:lvl1pPr>
          </a:lstStyle>
          <a:p>
            <a:fld id="{3ABD2D7A-D230-4F91-BD59-0A39C2703BA8}" type="datetimeFigureOut">
              <a:t>05.08.2013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nb-NO" sz="1200"/>
            </a:lvl1pPr>
          </a:lstStyle>
          <a:p>
            <a:fld id="{F93199CD-3E1B-4AE6-990F-76F925F5EA9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Hvis du vil erstatte dette bildet, velger du det og sletter det. Deretter klikker du ikonet Sett inn bilde for å erstatte det med ett av dine egne bilder!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nb-NO" sz="66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nb-NO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like sto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loddrett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eplass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venstrejusterte bil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nb-NO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nb-NO" sz="18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8" name="Datoplass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9" name="Bunntekstplass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høyrejusterte bil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nb-NO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nb-NO" sz="18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8" name="Datoplass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9" name="Bunntekstplass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alternativ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7" name="Bildeplass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alternativ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7" name="Bildeplassholder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m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eplass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9" name="Bildeplassholder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7" name="Bildeplass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, loddre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eplassholder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800"/>
            </a:lvl1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nb-NO" sz="66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angi et navn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nb-NO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11" name="Tekstplass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nb-NO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nb-NO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nb-NO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nb-NO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nb-NO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År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nb-NO"/>
            </a:lvl5pPr>
            <a:lvl6pPr latinLnBrk="0">
              <a:defRPr lang="nb-NO"/>
            </a:lvl6pPr>
            <a:lvl7pPr latinLnBrk="0">
              <a:defRPr lang="nb-NO"/>
            </a:lvl7pPr>
            <a:lvl8pPr latinLnBrk="0">
              <a:defRPr lang="nb-NO"/>
            </a:lvl8pPr>
            <a:lvl9pPr latinLnBrk="0">
              <a:defRPr lang="nb-NO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nb-NO" sz="4800" b="0" cap="none" baseline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nb-NO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nb-NO" sz="2000"/>
            </a:lvl1pPr>
            <a:lvl2pPr latinLnBrk="0">
              <a:defRPr lang="nb-NO" sz="1800"/>
            </a:lvl2pPr>
            <a:lvl3pPr latinLnBrk="0">
              <a:defRPr lang="nb-NO" sz="1600"/>
            </a:lvl3pPr>
            <a:lvl4pPr latinLnBrk="0">
              <a:defRPr lang="nb-NO" sz="1400"/>
            </a:lvl4pPr>
            <a:lvl5pPr latinLnBrk="0">
              <a:defRPr lang="nb-NO" sz="1400"/>
            </a:lvl5pPr>
            <a:lvl6pPr latinLnBrk="0">
              <a:defRPr lang="nb-NO" sz="1400"/>
            </a:lvl6pPr>
            <a:lvl7pPr latinLnBrk="0">
              <a:defRPr lang="nb-NO" sz="1400"/>
            </a:lvl7pPr>
            <a:lvl8pPr latinLnBrk="0">
              <a:defRPr lang="nb-NO" sz="1400"/>
            </a:lvl8pPr>
            <a:lvl9pPr latinLnBrk="0">
              <a:defRPr lang="nb-NO"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nb-NO" sz="2000"/>
            </a:lvl1pPr>
            <a:lvl2pPr latinLnBrk="0">
              <a:defRPr lang="nb-NO" sz="1800"/>
            </a:lvl2pPr>
            <a:lvl3pPr latinLnBrk="0">
              <a:defRPr lang="nb-NO" sz="1600"/>
            </a:lvl3pPr>
            <a:lvl4pPr latinLnBrk="0">
              <a:defRPr lang="nb-NO" sz="1400"/>
            </a:lvl4pPr>
            <a:lvl5pPr latinLnBrk="0">
              <a:defRPr lang="nb-NO" sz="1400"/>
            </a:lvl5pPr>
            <a:lvl6pPr latinLnBrk="0">
              <a:defRPr lang="nb-NO" sz="1400"/>
            </a:lvl6pPr>
            <a:lvl7pPr latinLnBrk="0">
              <a:defRPr lang="nb-NO" sz="1400"/>
            </a:lvl7pPr>
            <a:lvl8pPr latinLnBrk="0">
              <a:defRPr lang="nb-NO" sz="1400"/>
            </a:lvl8pPr>
            <a:lvl9pPr latinLnBrk="0">
              <a:defRPr lang="nb-NO"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nb-NO" sz="3200" b="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 baseline="0"/>
            </a:lvl6pPr>
            <a:lvl7pPr latinLnBrk="0">
              <a:defRPr lang="nb-NO" sz="1600" baseline="0"/>
            </a:lvl7pPr>
            <a:lvl8pPr latinLnBrk="0">
              <a:defRPr lang="nb-NO" sz="1600" baseline="0"/>
            </a:lvl8pPr>
            <a:lvl9pPr latinLnBrk="0">
              <a:defRPr lang="nb-NO" sz="1600" baseline="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nb-NO" sz="18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nb-NO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nb-NO" sz="18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nb-NO"/>
            </a:lvl5pPr>
            <a:lvl6pPr latinLnBrk="0">
              <a:defRPr lang="nb-NO"/>
            </a:lvl6pPr>
            <a:lvl7pPr latinLnBrk="0">
              <a:defRPr lang="nb-NO"/>
            </a:lvl7pPr>
            <a:lvl8pPr latinLnBrk="0">
              <a:defRPr lang="nb-NO" baseline="0"/>
            </a:lvl8pPr>
            <a:lvl9pPr latinLnBrk="0">
              <a:defRPr lang="nb-NO" baseline="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nb-NO"/>
            </a:lvl5pPr>
            <a:lvl6pPr latinLnBrk="0">
              <a:defRPr lang="nb-NO"/>
            </a:lvl6pPr>
            <a:lvl7pPr latinLnBrk="0">
              <a:defRPr lang="nb-NO"/>
            </a:lvl7pPr>
            <a:lvl8pPr latinLnBrk="0">
              <a:defRPr lang="nb-NO"/>
            </a:lvl8pPr>
            <a:lvl9pPr latinLnBrk="0">
              <a:defRPr lang="nb-NO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05.08.2013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nstrejustert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nb-NO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nb-NO" sz="18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Datoplass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7" name="Bunntekstplass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øyrejustert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nb-NO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nb-NO" sz="18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re venstrejusterte bil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nb-NO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nb-NO" sz="18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6" name="Bildeplassholder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7" name="Bildeplassholder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8" name="Datoplass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9" name="Bunntekstplass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re høyrejusterte bil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nb-NO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nb-NO" sz="18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6" name="Bildeplass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7" name="Bildeplass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8" name="Datoplass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9" name="Bunntekstplass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ks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eplass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9" name="Bildeplassholder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5" name="Bildeplass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6" name="Bildeplass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7" name="Bildeplass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nstrejustert bilde med anførsels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nb-NO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Datoplass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7" name="Bunntekstplass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øyrejustert bilde med anførsels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nb-NO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05.08.2013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3F41C87-7AD9-4845-A077-840E4A0F3F06}" type="datetimeFigureOut">
              <a:rPr lang="nb-NO" smtClean="0"/>
              <a:pPr/>
              <a:t>05.08.2013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A013F82-EE5E-44EE-A61D-E31C6657F2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nb-NO" sz="3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nb-NO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nb-NO"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nb-NO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nb-NO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nb-NO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Albumtittel</a:t>
            </a:r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Undertittel for albumet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/>
              <a:t>År</a:t>
            </a:r>
          </a:p>
        </p:txBody>
      </p:sp>
      <p:pic>
        <p:nvPicPr>
          <p:cNvPr id="7" name="Bildeplassholder 6" descr="Avgangsstudent i lue og kappe som omfavner en annen person" title="Eksempelbild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34545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9600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3045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75382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77849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3868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22833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340825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0316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707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885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563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838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2432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13282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6796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30616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89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Plassholder f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7174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72200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oleavslutningsalbum 16 x 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38</Words>
  <Application>Microsoft Office PowerPoint</Application>
  <PresentationFormat>Egendefinert</PresentationFormat>
  <Paragraphs>5</Paragraphs>
  <Slides>21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5" baseType="lpstr">
      <vt:lpstr>Arial</vt:lpstr>
      <vt:lpstr>Cambria</vt:lpstr>
      <vt:lpstr>Segoe UI</vt:lpstr>
      <vt:lpstr>Skoleavslutningsalbum 16 x 9</vt:lpstr>
      <vt:lpstr>Albumtittel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Albumtittel</dc:title>
  <dc:creator/>
  <cp:lastModifiedBy/>
  <cp:revision>13</cp:revision>
  <dcterms:created xsi:type="dcterms:W3CDTF">2013-06-10T18:40:23Z</dcterms:created>
  <dcterms:modified xsi:type="dcterms:W3CDTF">2013-08-05T14:35:59Z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