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ppt/changesInfos/changesInfo1.xml" ContentType="application/vnd.ms-powerpoint.changesinfo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diagrams/data11.xml" ContentType="application/vnd.openxmlformats-officedocument.drawingml.diagramData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slideLayouts/slideLayout6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diagrams/layout11.xml" ContentType="application/vnd.openxmlformats-officedocument.drawingml.diagramLayout+xml"/>
  <Override PartName="/ppt/viewProps.xml" ContentType="application/vnd.openxmlformats-officedocument.presentationml.view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6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16" y="11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microsoft.com/office/2016/11/relationships/changesInfo" Target="/ppt/changesInfos/changesInfo1.xml" Id="rId12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9-13T09:59:45.778" v="14" actId="790"/>
      <pc:docMkLst>
        <pc:docMk/>
      </pc:docMkLst>
      <pc:sldChg chg="modNotes">
        <pc:chgData name="Fake Test User" userId="SID-0" providerId="Test" clId="FakeClientId" dt="2021-09-13T09:59:35.422" v="12" actId="790"/>
        <pc:sldMkLst>
          <pc:docMk/>
          <pc:sldMk cId="2846578737" sldId="257"/>
        </pc:sldMkLst>
      </pc:sldChg>
      <pc:sldMasterChg chg="modSp mod modSldLayout">
        <pc:chgData name="Fake Test User" userId="SID-0" providerId="Test" clId="FakeClientId" dt="2021-09-13T09:59:20.148" v="11" actId="790"/>
        <pc:sldMasterMkLst>
          <pc:docMk/>
          <pc:sldMasterMk cId="3877551537" sldId="2147483840"/>
        </pc:sldMasterMkLst>
        <pc:spChg chg="mod">
          <ac:chgData name="Fake Test User" userId="SID-0" providerId="Test" clId="FakeClientId" dt="2021-09-13T09:58:39.618" v="0" actId="790"/>
          <ac:spMkLst>
            <pc:docMk/>
            <pc:sldMasterMk cId="3877551537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9-13T09:58:39.618" v="0" actId="790"/>
          <ac:spMkLst>
            <pc:docMk/>
            <pc:sldMasterMk cId="3877551537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9-13T09:58:39.618" v="0" actId="790"/>
          <ac:spMkLst>
            <pc:docMk/>
            <pc:sldMasterMk cId="3877551537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9-13T09:58:39.618" v="0" actId="790"/>
          <ac:spMkLst>
            <pc:docMk/>
            <pc:sldMasterMk cId="3877551537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9-13T09:58:39.618" v="0" actId="790"/>
          <ac:spMkLst>
            <pc:docMk/>
            <pc:sldMasterMk cId="3877551537" sldId="214748384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13T09:58:42.827" v="1" actId="790"/>
          <pc:sldLayoutMkLst>
            <pc:docMk/>
            <pc:sldMasterMk cId="3877551537" sldId="2147483840"/>
            <pc:sldLayoutMk cId="2942361918" sldId="2147483841"/>
          </pc:sldLayoutMkLst>
          <pc:spChg chg="mod">
            <ac:chgData name="Fake Test User" userId="SID-0" providerId="Test" clId="FakeClientId" dt="2021-09-13T09:58:42.827" v="1" actId="790"/>
            <ac:spMkLst>
              <pc:docMk/>
              <pc:sldMasterMk cId="3877551537" sldId="2147483840"/>
              <pc:sldLayoutMk cId="2942361918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9-13T09:58:42.827" v="1" actId="790"/>
            <ac:spMkLst>
              <pc:docMk/>
              <pc:sldMasterMk cId="3877551537" sldId="2147483840"/>
              <pc:sldLayoutMk cId="2942361918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9-13T09:58:42.827" v="1" actId="790"/>
            <ac:spMkLst>
              <pc:docMk/>
              <pc:sldMasterMk cId="3877551537" sldId="2147483840"/>
              <pc:sldLayoutMk cId="2942361918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9-13T09:58:42.827" v="1" actId="790"/>
            <ac:spMkLst>
              <pc:docMk/>
              <pc:sldMasterMk cId="3877551537" sldId="2147483840"/>
              <pc:sldLayoutMk cId="2942361918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9-13T09:58:42.827" v="1" actId="790"/>
            <ac:spMkLst>
              <pc:docMk/>
              <pc:sldMasterMk cId="3877551537" sldId="2147483840"/>
              <pc:sldLayoutMk cId="2942361918" sldId="214748384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3T09:58:46.355" v="2" actId="790"/>
          <pc:sldLayoutMkLst>
            <pc:docMk/>
            <pc:sldMasterMk cId="3877551537" sldId="2147483840"/>
            <pc:sldLayoutMk cId="3405082379" sldId="2147483842"/>
          </pc:sldLayoutMkLst>
          <pc:spChg chg="mod">
            <ac:chgData name="Fake Test User" userId="SID-0" providerId="Test" clId="FakeClientId" dt="2021-09-13T09:58:46.355" v="2" actId="790"/>
            <ac:spMkLst>
              <pc:docMk/>
              <pc:sldMasterMk cId="3877551537" sldId="2147483840"/>
              <pc:sldLayoutMk cId="3405082379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9-13T09:58:46.355" v="2" actId="790"/>
            <ac:spMkLst>
              <pc:docMk/>
              <pc:sldMasterMk cId="3877551537" sldId="2147483840"/>
              <pc:sldLayoutMk cId="3405082379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9-13T09:58:46.355" v="2" actId="790"/>
            <ac:spMkLst>
              <pc:docMk/>
              <pc:sldMasterMk cId="3877551537" sldId="2147483840"/>
              <pc:sldLayoutMk cId="3405082379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9-13T09:58:46.355" v="2" actId="790"/>
            <ac:spMkLst>
              <pc:docMk/>
              <pc:sldMasterMk cId="3877551537" sldId="2147483840"/>
              <pc:sldLayoutMk cId="3405082379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9-13T09:58:46.355" v="2" actId="790"/>
            <ac:spMkLst>
              <pc:docMk/>
              <pc:sldMasterMk cId="3877551537" sldId="2147483840"/>
              <pc:sldLayoutMk cId="3405082379" sldId="214748384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3T09:58:49.977" v="3" actId="790"/>
          <pc:sldLayoutMkLst>
            <pc:docMk/>
            <pc:sldMasterMk cId="3877551537" sldId="2147483840"/>
            <pc:sldLayoutMk cId="3043559973" sldId="2147483843"/>
          </pc:sldLayoutMkLst>
          <pc:spChg chg="mod">
            <ac:chgData name="Fake Test User" userId="SID-0" providerId="Test" clId="FakeClientId" dt="2021-09-13T09:58:49.977" v="3" actId="790"/>
            <ac:spMkLst>
              <pc:docMk/>
              <pc:sldMasterMk cId="3877551537" sldId="2147483840"/>
              <pc:sldLayoutMk cId="3043559973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9-13T09:58:49.977" v="3" actId="790"/>
            <ac:spMkLst>
              <pc:docMk/>
              <pc:sldMasterMk cId="3877551537" sldId="2147483840"/>
              <pc:sldLayoutMk cId="3043559973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9-13T09:58:49.977" v="3" actId="790"/>
            <ac:spMkLst>
              <pc:docMk/>
              <pc:sldMasterMk cId="3877551537" sldId="2147483840"/>
              <pc:sldLayoutMk cId="3043559973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9-13T09:58:49.977" v="3" actId="790"/>
            <ac:spMkLst>
              <pc:docMk/>
              <pc:sldMasterMk cId="3877551537" sldId="2147483840"/>
              <pc:sldLayoutMk cId="3043559973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9-13T09:58:49.977" v="3" actId="790"/>
            <ac:spMkLst>
              <pc:docMk/>
              <pc:sldMasterMk cId="3877551537" sldId="2147483840"/>
              <pc:sldLayoutMk cId="3043559973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3T09:58:53.786" v="4" actId="790"/>
          <pc:sldLayoutMkLst>
            <pc:docMk/>
            <pc:sldMasterMk cId="3877551537" sldId="2147483840"/>
            <pc:sldLayoutMk cId="4249378779" sldId="2147483844"/>
          </pc:sldLayoutMkLst>
          <pc:spChg chg="mod">
            <ac:chgData name="Fake Test User" userId="SID-0" providerId="Test" clId="FakeClientId" dt="2021-09-13T09:58:53.786" v="4" actId="790"/>
            <ac:spMkLst>
              <pc:docMk/>
              <pc:sldMasterMk cId="3877551537" sldId="2147483840"/>
              <pc:sldLayoutMk cId="4249378779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9-13T09:58:53.786" v="4" actId="790"/>
            <ac:spMkLst>
              <pc:docMk/>
              <pc:sldMasterMk cId="3877551537" sldId="2147483840"/>
              <pc:sldLayoutMk cId="4249378779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9-13T09:58:53.786" v="4" actId="790"/>
            <ac:spMkLst>
              <pc:docMk/>
              <pc:sldMasterMk cId="3877551537" sldId="2147483840"/>
              <pc:sldLayoutMk cId="4249378779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9-13T09:58:53.786" v="4" actId="790"/>
            <ac:spMkLst>
              <pc:docMk/>
              <pc:sldMasterMk cId="3877551537" sldId="2147483840"/>
              <pc:sldLayoutMk cId="4249378779" sldId="2147483844"/>
              <ac:spMk id="5" creationId="{00000000-0000-0000-0000-000000000000}"/>
            </ac:spMkLst>
          </pc:spChg>
          <pc:spChg chg="mod">
            <ac:chgData name="Fake Test User" userId="SID-0" providerId="Test" clId="FakeClientId" dt="2021-09-13T09:58:53.786" v="4" actId="790"/>
            <ac:spMkLst>
              <pc:docMk/>
              <pc:sldMasterMk cId="3877551537" sldId="2147483840"/>
              <pc:sldLayoutMk cId="4249378779" sldId="2147483844"/>
              <ac:spMk id="6" creationId="{00000000-0000-0000-0000-000000000000}"/>
            </ac:spMkLst>
          </pc:spChg>
          <pc:spChg chg="mod">
            <ac:chgData name="Fake Test User" userId="SID-0" providerId="Test" clId="FakeClientId" dt="2021-09-13T09:58:53.786" v="4" actId="790"/>
            <ac:spMkLst>
              <pc:docMk/>
              <pc:sldMasterMk cId="3877551537" sldId="2147483840"/>
              <pc:sldLayoutMk cId="4249378779" sldId="214748384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3T09:58:57.040" v="5" actId="790"/>
          <pc:sldLayoutMkLst>
            <pc:docMk/>
            <pc:sldMasterMk cId="3877551537" sldId="2147483840"/>
            <pc:sldLayoutMk cId="1072378128" sldId="2147483845"/>
          </pc:sldLayoutMkLst>
          <pc:spChg chg="mod">
            <ac:chgData name="Fake Test User" userId="SID-0" providerId="Test" clId="FakeClientId" dt="2021-09-13T09:58:57.040" v="5" actId="790"/>
            <ac:spMkLst>
              <pc:docMk/>
              <pc:sldMasterMk cId="3877551537" sldId="2147483840"/>
              <pc:sldLayoutMk cId="1072378128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9-13T09:58:57.040" v="5" actId="790"/>
            <ac:spMkLst>
              <pc:docMk/>
              <pc:sldMasterMk cId="3877551537" sldId="2147483840"/>
              <pc:sldLayoutMk cId="1072378128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9-13T09:58:57.040" v="5" actId="790"/>
            <ac:spMkLst>
              <pc:docMk/>
              <pc:sldMasterMk cId="3877551537" sldId="2147483840"/>
              <pc:sldLayoutMk cId="1072378128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9-13T09:58:57.040" v="5" actId="790"/>
            <ac:spMkLst>
              <pc:docMk/>
              <pc:sldMasterMk cId="3877551537" sldId="2147483840"/>
              <pc:sldLayoutMk cId="1072378128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9-13T09:58:57.040" v="5" actId="790"/>
            <ac:spMkLst>
              <pc:docMk/>
              <pc:sldMasterMk cId="3877551537" sldId="2147483840"/>
              <pc:sldLayoutMk cId="1072378128" sldId="2147483845"/>
              <ac:spMk id="7" creationId="{00000000-0000-0000-0000-000000000000}"/>
            </ac:spMkLst>
          </pc:spChg>
          <pc:spChg chg="mod">
            <ac:chgData name="Fake Test User" userId="SID-0" providerId="Test" clId="FakeClientId" dt="2021-09-13T09:58:57.040" v="5" actId="790"/>
            <ac:spMkLst>
              <pc:docMk/>
              <pc:sldMasterMk cId="3877551537" sldId="2147483840"/>
              <pc:sldLayoutMk cId="1072378128" sldId="2147483845"/>
              <ac:spMk id="8" creationId="{00000000-0000-0000-0000-000000000000}"/>
            </ac:spMkLst>
          </pc:spChg>
          <pc:spChg chg="mod">
            <ac:chgData name="Fake Test User" userId="SID-0" providerId="Test" clId="FakeClientId" dt="2021-09-13T09:58:57.040" v="5" actId="790"/>
            <ac:spMkLst>
              <pc:docMk/>
              <pc:sldMasterMk cId="3877551537" sldId="2147483840"/>
              <pc:sldLayoutMk cId="1072378128" sldId="2147483845"/>
              <ac:spMk id="9" creationId="{00000000-0000-0000-0000-000000000000}"/>
            </ac:spMkLst>
          </pc:spChg>
          <pc:spChg chg="mod">
            <ac:chgData name="Fake Test User" userId="SID-0" providerId="Test" clId="FakeClientId" dt="2021-09-13T09:58:57.040" v="5" actId="790"/>
            <ac:spMkLst>
              <pc:docMk/>
              <pc:sldMasterMk cId="3877551537" sldId="2147483840"/>
              <pc:sldLayoutMk cId="1072378128" sldId="2147483845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3T09:59:01.873" v="6" actId="790"/>
          <pc:sldLayoutMkLst>
            <pc:docMk/>
            <pc:sldMasterMk cId="3877551537" sldId="2147483840"/>
            <pc:sldLayoutMk cId="3681886695" sldId="2147483846"/>
          </pc:sldLayoutMkLst>
          <pc:spChg chg="mod">
            <ac:chgData name="Fake Test User" userId="SID-0" providerId="Test" clId="FakeClientId" dt="2021-09-13T09:59:01.873" v="6" actId="790"/>
            <ac:spMkLst>
              <pc:docMk/>
              <pc:sldMasterMk cId="3877551537" sldId="2147483840"/>
              <pc:sldLayoutMk cId="3681886695" sldId="2147483846"/>
              <ac:spMk id="3" creationId="{00000000-0000-0000-0000-000000000000}"/>
            </ac:spMkLst>
          </pc:spChg>
          <pc:spChg chg="mod">
            <ac:chgData name="Fake Test User" userId="SID-0" providerId="Test" clId="FakeClientId" dt="2021-09-13T09:59:01.873" v="6" actId="790"/>
            <ac:spMkLst>
              <pc:docMk/>
              <pc:sldMasterMk cId="3877551537" sldId="2147483840"/>
              <pc:sldLayoutMk cId="3681886695" sldId="2147483846"/>
              <ac:spMk id="4" creationId="{00000000-0000-0000-0000-000000000000}"/>
            </ac:spMkLst>
          </pc:spChg>
          <pc:spChg chg="mod">
            <ac:chgData name="Fake Test User" userId="SID-0" providerId="Test" clId="FakeClientId" dt="2021-09-13T09:59:01.873" v="6" actId="790"/>
            <ac:spMkLst>
              <pc:docMk/>
              <pc:sldMasterMk cId="3877551537" sldId="2147483840"/>
              <pc:sldLayoutMk cId="3681886695" sldId="2147483846"/>
              <ac:spMk id="5" creationId="{00000000-0000-0000-0000-000000000000}"/>
            </ac:spMkLst>
          </pc:spChg>
          <pc:spChg chg="mod">
            <ac:chgData name="Fake Test User" userId="SID-0" providerId="Test" clId="FakeClientId" dt="2021-09-13T09:59:01.873" v="6" actId="790"/>
            <ac:spMkLst>
              <pc:docMk/>
              <pc:sldMasterMk cId="3877551537" sldId="2147483840"/>
              <pc:sldLayoutMk cId="3681886695" sldId="214748384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3T09:59:05.282" v="7" actId="790"/>
          <pc:sldLayoutMkLst>
            <pc:docMk/>
            <pc:sldMasterMk cId="3877551537" sldId="2147483840"/>
            <pc:sldLayoutMk cId="492262428" sldId="2147483847"/>
          </pc:sldLayoutMkLst>
          <pc:spChg chg="mod">
            <ac:chgData name="Fake Test User" userId="SID-0" providerId="Test" clId="FakeClientId" dt="2021-09-13T09:59:05.282" v="7" actId="790"/>
            <ac:spMkLst>
              <pc:docMk/>
              <pc:sldMasterMk cId="3877551537" sldId="2147483840"/>
              <pc:sldLayoutMk cId="492262428" sldId="2147483847"/>
              <ac:spMk id="2" creationId="{00000000-0000-0000-0000-000000000000}"/>
            </ac:spMkLst>
          </pc:spChg>
          <pc:spChg chg="mod">
            <ac:chgData name="Fake Test User" userId="SID-0" providerId="Test" clId="FakeClientId" dt="2021-09-13T09:59:05.282" v="7" actId="790"/>
            <ac:spMkLst>
              <pc:docMk/>
              <pc:sldMasterMk cId="3877551537" sldId="2147483840"/>
              <pc:sldLayoutMk cId="492262428" sldId="2147483847"/>
              <ac:spMk id="3" creationId="{00000000-0000-0000-0000-000000000000}"/>
            </ac:spMkLst>
          </pc:spChg>
          <pc:spChg chg="mod">
            <ac:chgData name="Fake Test User" userId="SID-0" providerId="Test" clId="FakeClientId" dt="2021-09-13T09:59:05.282" v="7" actId="790"/>
            <ac:spMkLst>
              <pc:docMk/>
              <pc:sldMasterMk cId="3877551537" sldId="2147483840"/>
              <pc:sldLayoutMk cId="492262428" sldId="214748384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3T09:59:08.506" v="8" actId="790"/>
          <pc:sldLayoutMkLst>
            <pc:docMk/>
            <pc:sldMasterMk cId="3877551537" sldId="2147483840"/>
            <pc:sldLayoutMk cId="1483897657" sldId="2147483848"/>
          </pc:sldLayoutMkLst>
          <pc:spChg chg="mod">
            <ac:chgData name="Fake Test User" userId="SID-0" providerId="Test" clId="FakeClientId" dt="2021-09-13T09:59:08.506" v="8" actId="790"/>
            <ac:spMkLst>
              <pc:docMk/>
              <pc:sldMasterMk cId="3877551537" sldId="2147483840"/>
              <pc:sldLayoutMk cId="1483897657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9-13T09:59:08.506" v="8" actId="790"/>
            <ac:spMkLst>
              <pc:docMk/>
              <pc:sldMasterMk cId="3877551537" sldId="2147483840"/>
              <pc:sldLayoutMk cId="1483897657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9-13T09:59:08.506" v="8" actId="790"/>
            <ac:spMkLst>
              <pc:docMk/>
              <pc:sldMasterMk cId="3877551537" sldId="2147483840"/>
              <pc:sldLayoutMk cId="1483897657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9-13T09:59:08.506" v="8" actId="790"/>
            <ac:spMkLst>
              <pc:docMk/>
              <pc:sldMasterMk cId="3877551537" sldId="2147483840"/>
              <pc:sldLayoutMk cId="1483897657" sldId="2147483848"/>
              <ac:spMk id="5" creationId="{00000000-0000-0000-0000-000000000000}"/>
            </ac:spMkLst>
          </pc:spChg>
          <pc:spChg chg="mod">
            <ac:chgData name="Fake Test User" userId="SID-0" providerId="Test" clId="FakeClientId" dt="2021-09-13T09:59:08.506" v="8" actId="790"/>
            <ac:spMkLst>
              <pc:docMk/>
              <pc:sldMasterMk cId="3877551537" sldId="2147483840"/>
              <pc:sldLayoutMk cId="1483897657" sldId="2147483848"/>
              <ac:spMk id="6" creationId="{00000000-0000-0000-0000-000000000000}"/>
            </ac:spMkLst>
          </pc:spChg>
          <pc:spChg chg="mod">
            <ac:chgData name="Fake Test User" userId="SID-0" providerId="Test" clId="FakeClientId" dt="2021-09-13T09:59:08.506" v="8" actId="790"/>
            <ac:spMkLst>
              <pc:docMk/>
              <pc:sldMasterMk cId="3877551537" sldId="2147483840"/>
              <pc:sldLayoutMk cId="1483897657" sldId="214748384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3T09:59:13.378" v="9" actId="790"/>
          <pc:sldLayoutMkLst>
            <pc:docMk/>
            <pc:sldMasterMk cId="3877551537" sldId="2147483840"/>
            <pc:sldLayoutMk cId="4216615129" sldId="2147483849"/>
          </pc:sldLayoutMkLst>
          <pc:spChg chg="mod">
            <ac:chgData name="Fake Test User" userId="SID-0" providerId="Test" clId="FakeClientId" dt="2021-09-13T09:59:13.378" v="9" actId="790"/>
            <ac:spMkLst>
              <pc:docMk/>
              <pc:sldMasterMk cId="3877551537" sldId="2147483840"/>
              <pc:sldLayoutMk cId="4216615129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9-13T09:59:13.378" v="9" actId="790"/>
            <ac:spMkLst>
              <pc:docMk/>
              <pc:sldMasterMk cId="3877551537" sldId="2147483840"/>
              <pc:sldLayoutMk cId="4216615129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9-13T09:59:13.378" v="9" actId="790"/>
            <ac:spMkLst>
              <pc:docMk/>
              <pc:sldMasterMk cId="3877551537" sldId="2147483840"/>
              <pc:sldLayoutMk cId="4216615129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9-13T09:59:13.378" v="9" actId="790"/>
            <ac:spMkLst>
              <pc:docMk/>
              <pc:sldMasterMk cId="3877551537" sldId="2147483840"/>
              <pc:sldLayoutMk cId="4216615129" sldId="2147483849"/>
              <ac:spMk id="5" creationId="{00000000-0000-0000-0000-000000000000}"/>
            </ac:spMkLst>
          </pc:spChg>
          <pc:spChg chg="mod">
            <ac:chgData name="Fake Test User" userId="SID-0" providerId="Test" clId="FakeClientId" dt="2021-09-13T09:59:13.378" v="9" actId="790"/>
            <ac:spMkLst>
              <pc:docMk/>
              <pc:sldMasterMk cId="3877551537" sldId="2147483840"/>
              <pc:sldLayoutMk cId="4216615129" sldId="2147483849"/>
              <ac:spMk id="6" creationId="{00000000-0000-0000-0000-000000000000}"/>
            </ac:spMkLst>
          </pc:spChg>
          <pc:spChg chg="mod">
            <ac:chgData name="Fake Test User" userId="SID-0" providerId="Test" clId="FakeClientId" dt="2021-09-13T09:59:13.378" v="9" actId="790"/>
            <ac:spMkLst>
              <pc:docMk/>
              <pc:sldMasterMk cId="3877551537" sldId="2147483840"/>
              <pc:sldLayoutMk cId="4216615129" sldId="214748384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3T09:59:17.025" v="10" actId="790"/>
          <pc:sldLayoutMkLst>
            <pc:docMk/>
            <pc:sldMasterMk cId="3877551537" sldId="2147483840"/>
            <pc:sldLayoutMk cId="3536256882" sldId="2147483850"/>
          </pc:sldLayoutMkLst>
          <pc:spChg chg="mod">
            <ac:chgData name="Fake Test User" userId="SID-0" providerId="Test" clId="FakeClientId" dt="2021-09-13T09:59:17.025" v="10" actId="790"/>
            <ac:spMkLst>
              <pc:docMk/>
              <pc:sldMasterMk cId="3877551537" sldId="2147483840"/>
              <pc:sldLayoutMk cId="3536256882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9-13T09:59:17.025" v="10" actId="790"/>
            <ac:spMkLst>
              <pc:docMk/>
              <pc:sldMasterMk cId="3877551537" sldId="2147483840"/>
              <pc:sldLayoutMk cId="3536256882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9-13T09:59:17.025" v="10" actId="790"/>
            <ac:spMkLst>
              <pc:docMk/>
              <pc:sldMasterMk cId="3877551537" sldId="2147483840"/>
              <pc:sldLayoutMk cId="3536256882" sldId="2147483850"/>
              <ac:spMk id="4" creationId="{00000000-0000-0000-0000-000000000000}"/>
            </ac:spMkLst>
          </pc:spChg>
          <pc:spChg chg="mod">
            <ac:chgData name="Fake Test User" userId="SID-0" providerId="Test" clId="FakeClientId" dt="2021-09-13T09:59:17.025" v="10" actId="790"/>
            <ac:spMkLst>
              <pc:docMk/>
              <pc:sldMasterMk cId="3877551537" sldId="2147483840"/>
              <pc:sldLayoutMk cId="3536256882" sldId="2147483850"/>
              <ac:spMk id="5" creationId="{00000000-0000-0000-0000-000000000000}"/>
            </ac:spMkLst>
          </pc:spChg>
          <pc:spChg chg="mod">
            <ac:chgData name="Fake Test User" userId="SID-0" providerId="Test" clId="FakeClientId" dt="2021-09-13T09:59:17.025" v="10" actId="790"/>
            <ac:spMkLst>
              <pc:docMk/>
              <pc:sldMasterMk cId="3877551537" sldId="2147483840"/>
              <pc:sldLayoutMk cId="3536256882" sldId="21474838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3T09:59:20.148" v="11" actId="790"/>
          <pc:sldLayoutMkLst>
            <pc:docMk/>
            <pc:sldMasterMk cId="3877551537" sldId="2147483840"/>
            <pc:sldLayoutMk cId="1358651680" sldId="2147483851"/>
          </pc:sldLayoutMkLst>
          <pc:spChg chg="mod">
            <ac:chgData name="Fake Test User" userId="SID-0" providerId="Test" clId="FakeClientId" dt="2021-09-13T09:59:20.148" v="11" actId="790"/>
            <ac:spMkLst>
              <pc:docMk/>
              <pc:sldMasterMk cId="3877551537" sldId="2147483840"/>
              <pc:sldLayoutMk cId="135865168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9-13T09:59:20.148" v="11" actId="790"/>
            <ac:spMkLst>
              <pc:docMk/>
              <pc:sldMasterMk cId="3877551537" sldId="2147483840"/>
              <pc:sldLayoutMk cId="135865168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9-13T09:59:20.148" v="11" actId="790"/>
            <ac:spMkLst>
              <pc:docMk/>
              <pc:sldMasterMk cId="3877551537" sldId="2147483840"/>
              <pc:sldLayoutMk cId="1358651680" sldId="2147483851"/>
              <ac:spMk id="4" creationId="{00000000-0000-0000-0000-000000000000}"/>
            </ac:spMkLst>
          </pc:spChg>
          <pc:spChg chg="mod">
            <ac:chgData name="Fake Test User" userId="SID-0" providerId="Test" clId="FakeClientId" dt="2021-09-13T09:59:20.148" v="11" actId="790"/>
            <ac:spMkLst>
              <pc:docMk/>
              <pc:sldMasterMk cId="3877551537" sldId="2147483840"/>
              <pc:sldLayoutMk cId="1358651680" sldId="2147483851"/>
              <ac:spMk id="5" creationId="{00000000-0000-0000-0000-000000000000}"/>
            </ac:spMkLst>
          </pc:spChg>
          <pc:spChg chg="mod">
            <ac:chgData name="Fake Test User" userId="SID-0" providerId="Test" clId="FakeClientId" dt="2021-09-13T09:59:20.148" v="11" actId="790"/>
            <ac:spMkLst>
              <pc:docMk/>
              <pc:sldMasterMk cId="3877551537" sldId="2147483840"/>
              <pc:sldLayoutMk cId="1358651680" sldId="2147483851"/>
              <ac:spMk id="6" creationId="{00000000-0000-0000-0000-000000000000}"/>
            </ac:spMkLst>
          </pc:spChg>
        </pc:sldLayoutChg>
      </pc:sldMasterChg>
    </pc:docChg>
  </pc:docChgLst>
</pc:chgInfo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 rtlCol="0"/>
        <a:lstStyle/>
        <a:p>
          <a:pPr rtl="0"/>
          <a:endParaRPr lang="en-US"/>
        </a:p>
      </dgm:t>
    </dgm:pt>
    <dgm:pt modelId="{AF01FF45-6348-4DFF-A097-9E0C54007E81}">
      <dgm:prSet phldrT="[Text]"/>
      <dgm:spPr/>
      <dgm:t>
        <a:bodyPr rtlCol="0"/>
        <a:lstStyle/>
        <a:p>
          <a:pPr rtl="0"/>
          <a:r>
            <a:rPr lang="nb-NO" noProof="0" dirty="0"/>
            <a:t>Navn</a:t>
          </a:r>
          <a:br>
            <a:rPr lang="nb-NO" noProof="0" dirty="0"/>
          </a:br>
          <a:r>
            <a:rPr lang="nb-NO" noProof="0" dirty="0"/>
            <a:t>TITTEL</a:t>
          </a:r>
        </a:p>
      </dgm:t>
    </dgm:pt>
    <dgm:pt modelId="{ECB7AEBF-922B-463E-B0E4-F041A2495DEA}" type="parTrans" cxnId="{C9613B19-5602-4F9F-83BC-8CF90E937F3A}">
      <dgm:prSet/>
      <dgm:spPr/>
      <dgm:t>
        <a:bodyPr rtlCol="0"/>
        <a:lstStyle/>
        <a:p>
          <a:pPr rtl="0"/>
          <a:endParaRPr lang="nb-NO" noProof="0" dirty="0"/>
        </a:p>
      </dgm:t>
    </dgm:pt>
    <dgm:pt modelId="{20C5551B-EC05-46A3-95DB-F5A9BE25F442}" type="sibTrans" cxnId="{C9613B19-5602-4F9F-83BC-8CF90E937F3A}">
      <dgm:prSet/>
      <dgm:spPr/>
      <dgm:t>
        <a:bodyPr rtlCol="0"/>
        <a:lstStyle/>
        <a:p>
          <a:pPr rtl="0"/>
          <a:endParaRPr lang="nb-NO" noProof="0" dirty="0"/>
        </a:p>
      </dgm:t>
    </dgm:pt>
    <dgm:pt modelId="{BFBC97C7-0F03-4565-9158-FBB91717A2B6}">
      <dgm:prSet phldrT="[Text]"/>
      <dgm:spPr/>
      <dgm:t>
        <a:bodyPr rtlCol="0"/>
        <a:lstStyle/>
        <a:p>
          <a:pPr rtl="0"/>
          <a:r>
            <a:rPr lang="nb-NO" noProof="0" dirty="0"/>
            <a:t>Navn</a:t>
          </a:r>
          <a:br>
            <a:rPr lang="nb-NO" noProof="0" dirty="0"/>
          </a:br>
          <a:r>
            <a:rPr lang="nb-NO" noProof="0" dirty="0"/>
            <a:t>TITTEL</a:t>
          </a:r>
        </a:p>
      </dgm:t>
    </dgm:pt>
    <dgm:pt modelId="{07E37E9E-4F0F-4832-B984-80C5F1272EE6}" type="parTrans" cxnId="{B6034178-6BF2-4B63-BBC0-ECD98A3D54B3}">
      <dgm:prSet/>
      <dgm:spPr/>
      <dgm:t>
        <a:bodyPr rtlCol="0"/>
        <a:lstStyle/>
        <a:p>
          <a:pPr rtl="0"/>
          <a:endParaRPr lang="nb-NO" noProof="0" dirty="0"/>
        </a:p>
      </dgm:t>
    </dgm:pt>
    <dgm:pt modelId="{19CE7505-2D2D-4396-9793-951E2EFB80F7}" type="sibTrans" cxnId="{B6034178-6BF2-4B63-BBC0-ECD98A3D54B3}">
      <dgm:prSet/>
      <dgm:spPr/>
      <dgm:t>
        <a:bodyPr rtlCol="0"/>
        <a:lstStyle/>
        <a:p>
          <a:pPr rtl="0"/>
          <a:endParaRPr lang="nb-NO" noProof="0" dirty="0"/>
        </a:p>
      </dgm:t>
    </dgm:pt>
    <dgm:pt modelId="{8870A86E-AE45-4C26-8AC9-32FA7050A4C7}">
      <dgm:prSet phldrT="[Text]"/>
      <dgm:spPr/>
      <dgm:t>
        <a:bodyPr rtlCol="0"/>
        <a:lstStyle/>
        <a:p>
          <a:pPr rtl="0"/>
          <a:r>
            <a:rPr lang="nb-NO" noProof="0" dirty="0"/>
            <a:t>Navn</a:t>
          </a:r>
          <a:br>
            <a:rPr lang="nb-NO" noProof="0" dirty="0"/>
          </a:br>
          <a:r>
            <a:rPr lang="nb-NO" noProof="0" dirty="0"/>
            <a:t>TITTEL</a:t>
          </a:r>
        </a:p>
      </dgm:t>
    </dgm:pt>
    <dgm:pt modelId="{B0D52759-0875-470D-AC34-3B4CD7CAB0E0}" type="parTrans" cxnId="{83977DF4-C867-44B4-A849-6874C3E2807A}">
      <dgm:prSet/>
      <dgm:spPr/>
      <dgm:t>
        <a:bodyPr rtlCol="0"/>
        <a:lstStyle/>
        <a:p>
          <a:pPr rtl="0"/>
          <a:endParaRPr lang="nb-NO" noProof="0" dirty="0"/>
        </a:p>
      </dgm:t>
    </dgm:pt>
    <dgm:pt modelId="{59185EA2-0AB3-4975-9951-6686A54260D5}" type="sibTrans" cxnId="{83977DF4-C867-44B4-A849-6874C3E2807A}">
      <dgm:prSet/>
      <dgm:spPr/>
      <dgm:t>
        <a:bodyPr rtlCol="0"/>
        <a:lstStyle/>
        <a:p>
          <a:pPr rtl="0"/>
          <a:endParaRPr lang="nb-NO" noProof="0" dirty="0"/>
        </a:p>
      </dgm:t>
    </dgm:pt>
    <dgm:pt modelId="{2AB4D084-5D3E-4CB6-ABED-82BD38D82611}">
      <dgm:prSet phldrT="[Text]"/>
      <dgm:spPr/>
      <dgm:t>
        <a:bodyPr rtlCol="0"/>
        <a:lstStyle/>
        <a:p>
          <a:pPr rtl="0"/>
          <a:r>
            <a:rPr lang="nb-NO" noProof="0" dirty="0"/>
            <a:t>Navn</a:t>
          </a:r>
          <a:br>
            <a:rPr lang="nb-NO" noProof="0" dirty="0"/>
          </a:br>
          <a:r>
            <a:rPr lang="nb-NO" noProof="0" dirty="0"/>
            <a:t>TITTEL</a:t>
          </a:r>
        </a:p>
      </dgm:t>
    </dgm:pt>
    <dgm:pt modelId="{CF19CF9F-92B0-423A-AF9C-FBC6921BDC7A}" type="parTrans" cxnId="{8D825170-3B5A-40E9-9227-868AA3428577}">
      <dgm:prSet/>
      <dgm:spPr/>
      <dgm:t>
        <a:bodyPr rtlCol="0"/>
        <a:lstStyle/>
        <a:p>
          <a:pPr rtl="0"/>
          <a:endParaRPr lang="nb-NO" noProof="0" dirty="0"/>
        </a:p>
      </dgm:t>
    </dgm:pt>
    <dgm:pt modelId="{5A362FD8-9783-4C55-9844-95373D660D2E}" type="sibTrans" cxnId="{8D825170-3B5A-40E9-9227-868AA3428577}">
      <dgm:prSet/>
      <dgm:spPr/>
      <dgm:t>
        <a:bodyPr rtlCol="0"/>
        <a:lstStyle/>
        <a:p>
          <a:pPr rtl="0"/>
          <a:endParaRPr lang="nb-NO" noProof="0" dirty="0"/>
        </a:p>
      </dgm:t>
    </dgm:pt>
    <dgm:pt modelId="{BC13C424-D815-423B-A016-8C803D3706EB}">
      <dgm:prSet phldrT="[Text]"/>
      <dgm:spPr/>
      <dgm:t>
        <a:bodyPr rtlCol="0"/>
        <a:lstStyle/>
        <a:p>
          <a:pPr rtl="0"/>
          <a:r>
            <a:rPr lang="nb-NO" noProof="0" dirty="0"/>
            <a:t>Navn</a:t>
          </a:r>
          <a:br>
            <a:rPr lang="nb-NO" noProof="0" dirty="0"/>
          </a:br>
          <a:r>
            <a:rPr lang="nb-NO" noProof="0" dirty="0"/>
            <a:t>TITTEL</a:t>
          </a:r>
        </a:p>
      </dgm:t>
    </dgm:pt>
    <dgm:pt modelId="{87E9282B-B94A-4247-8939-99246E4B84B0}" type="parTrans" cxnId="{F9ADDA9C-DA77-4617-9C5F-CC3818DB84A7}">
      <dgm:prSet/>
      <dgm:spPr/>
      <dgm:t>
        <a:bodyPr rtlCol="0"/>
        <a:lstStyle/>
        <a:p>
          <a:pPr rtl="0"/>
          <a:endParaRPr lang="nb-NO" noProof="0" dirty="0"/>
        </a:p>
      </dgm:t>
    </dgm:pt>
    <dgm:pt modelId="{7E5DE085-B924-4AEC-A410-EE48D728683E}" type="sibTrans" cxnId="{F9ADDA9C-DA77-4617-9C5F-CC3818DB84A7}">
      <dgm:prSet/>
      <dgm:spPr/>
      <dgm:t>
        <a:bodyPr rtlCol="0"/>
        <a:lstStyle/>
        <a:p>
          <a:pPr rtl="0"/>
          <a:endParaRPr lang="nb-NO" noProof="0" dirty="0"/>
        </a:p>
      </dgm:t>
    </dgm:pt>
    <dgm:pt modelId="{4DB08FAD-9D5E-4FD0-8719-77853034C36D}">
      <dgm:prSet phldrT="[Text]"/>
      <dgm:spPr/>
      <dgm:t>
        <a:bodyPr rtlCol="0"/>
        <a:lstStyle/>
        <a:p>
          <a:pPr rtl="0"/>
          <a:r>
            <a:rPr lang="nb-NO" noProof="0" dirty="0"/>
            <a:t>Navn</a:t>
          </a:r>
          <a:br>
            <a:rPr lang="nb-NO" noProof="0" dirty="0"/>
          </a:br>
          <a:r>
            <a:rPr lang="nb-NO" noProof="0" dirty="0"/>
            <a:t>TITTEL</a:t>
          </a:r>
        </a:p>
      </dgm:t>
    </dgm:pt>
    <dgm:pt modelId="{DD58CD62-B4C9-4D89-B564-9025600960D8}" type="parTrans" cxnId="{2D0BAA54-BF81-4C01-B1D5-A2C6503B9090}">
      <dgm:prSet/>
      <dgm:spPr/>
      <dgm:t>
        <a:bodyPr rtlCol="0"/>
        <a:lstStyle/>
        <a:p>
          <a:pPr rtl="0"/>
          <a:endParaRPr lang="nb-NO" noProof="0" dirty="0"/>
        </a:p>
      </dgm:t>
    </dgm:pt>
    <dgm:pt modelId="{79AD6B18-7E69-4C38-9E52-43026C436087}" type="sibTrans" cxnId="{2D0BAA54-BF81-4C01-B1D5-A2C6503B9090}">
      <dgm:prSet/>
      <dgm:spPr/>
      <dgm:t>
        <a:bodyPr rtlCol="0"/>
        <a:lstStyle/>
        <a:p>
          <a:pPr rtl="0"/>
          <a:endParaRPr lang="nb-NO" noProof="0" dirty="0"/>
        </a:p>
      </dgm:t>
    </dgm:pt>
    <dgm:pt modelId="{70934EB4-A246-4519-921C-4B80BD742CC5}">
      <dgm:prSet phldrT="[Text]"/>
      <dgm:spPr/>
      <dgm:t>
        <a:bodyPr rtlCol="0"/>
        <a:lstStyle/>
        <a:p>
          <a:pPr rtl="0"/>
          <a:r>
            <a:rPr lang="nb-NO" noProof="0" dirty="0"/>
            <a:t>Navn</a:t>
          </a:r>
          <a:br>
            <a:rPr lang="nb-NO" noProof="0" dirty="0"/>
          </a:br>
          <a:r>
            <a:rPr lang="nb-NO" noProof="0" dirty="0"/>
            <a:t>TITTEL</a:t>
          </a:r>
        </a:p>
      </dgm:t>
    </dgm:pt>
    <dgm:pt modelId="{9390E31E-DC54-431A-BEA3-CE4403BBF424}" type="parTrans" cxnId="{CF8C874D-9F0E-4634-B1EF-A0193697D38D}">
      <dgm:prSet/>
      <dgm:spPr/>
      <dgm:t>
        <a:bodyPr rtlCol="0"/>
        <a:lstStyle/>
        <a:p>
          <a:pPr rtl="0"/>
          <a:endParaRPr lang="nb-NO" noProof="0" dirty="0"/>
        </a:p>
      </dgm:t>
    </dgm:pt>
    <dgm:pt modelId="{5BD67E3B-C61A-47FB-AFAA-D32A19AAF354}" type="sibTrans" cxnId="{CF8C874D-9F0E-4634-B1EF-A0193697D38D}">
      <dgm:prSet/>
      <dgm:spPr/>
      <dgm:t>
        <a:bodyPr rtlCol="0"/>
        <a:lstStyle/>
        <a:p>
          <a:pPr rtl="0"/>
          <a:endParaRPr lang="nb-NO" noProof="0" dirty="0"/>
        </a:p>
      </dgm:t>
    </dgm:pt>
    <dgm:pt modelId="{D0C76AE8-ACAE-45ED-9A80-62B00E6A0E82}">
      <dgm:prSet phldrT="[Text]"/>
      <dgm:spPr/>
      <dgm:t>
        <a:bodyPr rtlCol="0"/>
        <a:lstStyle/>
        <a:p>
          <a:pPr rtl="0"/>
          <a:r>
            <a:rPr lang="nb-NO" noProof="0" dirty="0"/>
            <a:t>Navn</a:t>
          </a:r>
          <a:br>
            <a:rPr lang="nb-NO" noProof="0" dirty="0"/>
          </a:br>
          <a:r>
            <a:rPr lang="nb-NO" noProof="0" dirty="0"/>
            <a:t>TITTEL</a:t>
          </a:r>
        </a:p>
      </dgm:t>
    </dgm:pt>
    <dgm:pt modelId="{2F3CCA37-A5D3-49CA-B3A1-C2ACDF3832BF}" type="parTrans" cxnId="{F5BE1AEB-CF9B-451A-9F6C-1E9587435B7F}">
      <dgm:prSet/>
      <dgm:spPr/>
      <dgm:t>
        <a:bodyPr rtlCol="0"/>
        <a:lstStyle/>
        <a:p>
          <a:pPr rtl="0"/>
          <a:endParaRPr lang="nb-NO" noProof="0" dirty="0"/>
        </a:p>
      </dgm:t>
    </dgm:pt>
    <dgm:pt modelId="{391B2001-7D91-4887-B565-807FC390B59C}" type="sibTrans" cxnId="{F5BE1AEB-CF9B-451A-9F6C-1E9587435B7F}">
      <dgm:prSet/>
      <dgm:spPr/>
      <dgm:t>
        <a:bodyPr rtlCol="0"/>
        <a:lstStyle/>
        <a:p>
          <a:pPr rtl="0"/>
          <a:endParaRPr lang="nb-NO" noProof="0" dirty="0"/>
        </a:p>
      </dgm:t>
    </dgm:pt>
    <dgm:pt modelId="{33B33A60-A94A-4487-8B39-3BF078D409F9}">
      <dgm:prSet phldrT="[Text]"/>
      <dgm:spPr/>
      <dgm:t>
        <a:bodyPr rtlCol="0"/>
        <a:lstStyle/>
        <a:p>
          <a:pPr rtl="0"/>
          <a:r>
            <a:rPr lang="nb-NO" noProof="0" dirty="0"/>
            <a:t>Navn</a:t>
          </a:r>
          <a:br>
            <a:rPr lang="nb-NO" noProof="0" dirty="0"/>
          </a:br>
          <a:r>
            <a:rPr lang="nb-NO" noProof="0" dirty="0"/>
            <a:t>TITTEL</a:t>
          </a:r>
        </a:p>
      </dgm:t>
    </dgm:pt>
    <dgm:pt modelId="{9F94E93D-21B7-4181-8A86-0AF3BDBF0E8C}" type="parTrans" cxnId="{A0675999-0992-478E-95E2-E6C335C7AD29}">
      <dgm:prSet/>
      <dgm:spPr/>
      <dgm:t>
        <a:bodyPr rtlCol="0"/>
        <a:lstStyle/>
        <a:p>
          <a:pPr rtl="0"/>
          <a:endParaRPr lang="nb-NO" noProof="0" dirty="0"/>
        </a:p>
      </dgm:t>
    </dgm:pt>
    <dgm:pt modelId="{44BA7610-8BFC-4BC4-B612-3CF127DEC7AC}" type="sibTrans" cxnId="{A0675999-0992-478E-95E2-E6C335C7AD29}">
      <dgm:prSet/>
      <dgm:spPr/>
      <dgm:t>
        <a:bodyPr rtlCol="0"/>
        <a:lstStyle/>
        <a:p>
          <a:pPr rtl="0"/>
          <a:endParaRPr lang="nb-NO" noProof="0" dirty="0"/>
        </a:p>
      </dgm:t>
    </dgm:pt>
    <dgm:pt modelId="{9D5E5742-3CBE-44F5-85E8-A786A586B195}">
      <dgm:prSet phldrT="[Text]"/>
      <dgm:spPr/>
      <dgm:t>
        <a:bodyPr rtlCol="0"/>
        <a:lstStyle/>
        <a:p>
          <a:pPr rtl="0"/>
          <a:r>
            <a:rPr lang="nb-NO" noProof="0" dirty="0"/>
            <a:t>Navn</a:t>
          </a:r>
          <a:br>
            <a:rPr lang="nb-NO" noProof="0" dirty="0"/>
          </a:br>
          <a:r>
            <a:rPr lang="nb-NO" noProof="0" dirty="0"/>
            <a:t>TITTEL</a:t>
          </a:r>
        </a:p>
      </dgm:t>
    </dgm:pt>
    <dgm:pt modelId="{2A1885A7-B9B6-478A-85A6-4F599C0B3F4F}" type="parTrans" cxnId="{9668C99B-6E7F-431A-872B-96C689F470CE}">
      <dgm:prSet/>
      <dgm:spPr/>
      <dgm:t>
        <a:bodyPr rtlCol="0"/>
        <a:lstStyle/>
        <a:p>
          <a:pPr rtl="0"/>
          <a:endParaRPr lang="nb-NO" noProof="0" dirty="0"/>
        </a:p>
      </dgm:t>
    </dgm:pt>
    <dgm:pt modelId="{67EB3BE1-F157-418D-9B8F-041578D08E50}" type="sibTrans" cxnId="{9668C99B-6E7F-431A-872B-96C689F470CE}">
      <dgm:prSet/>
      <dgm:spPr/>
      <dgm:t>
        <a:bodyPr rtlCol="0"/>
        <a:lstStyle/>
        <a:p>
          <a:pPr rtl="0"/>
          <a:endParaRPr lang="nb-NO" noProof="0" dirty="0"/>
        </a:p>
      </dgm:t>
    </dgm:pt>
    <dgm:pt modelId="{CB9A888F-5DBC-4177-883F-1C3C039576A2}">
      <dgm:prSet phldrT="[Text]"/>
      <dgm:spPr/>
      <dgm:t>
        <a:bodyPr rtlCol="0"/>
        <a:lstStyle/>
        <a:p>
          <a:pPr rtl="0"/>
          <a:r>
            <a:rPr lang="nb-NO" noProof="0" dirty="0"/>
            <a:t>Navn</a:t>
          </a:r>
          <a:br>
            <a:rPr lang="nb-NO" noProof="0" dirty="0"/>
          </a:br>
          <a:r>
            <a:rPr lang="nb-NO" noProof="0" dirty="0"/>
            <a:t>TITTEL</a:t>
          </a:r>
        </a:p>
      </dgm:t>
    </dgm:pt>
    <dgm:pt modelId="{BAA78EC1-EA7F-4E65-BEDA-A462E4E4EC4E}" type="parTrans" cxnId="{062DD5E9-96D3-43F3-AC1E-CC6BC90C42B0}">
      <dgm:prSet/>
      <dgm:spPr/>
      <dgm:t>
        <a:bodyPr rtlCol="0"/>
        <a:lstStyle/>
        <a:p>
          <a:pPr rtl="0"/>
          <a:endParaRPr lang="nb-NO" noProof="0" dirty="0"/>
        </a:p>
      </dgm:t>
    </dgm:pt>
    <dgm:pt modelId="{15930810-7804-4BB6-B7EC-07228A51401A}" type="sibTrans" cxnId="{062DD5E9-96D3-43F3-AC1E-CC6BC90C42B0}">
      <dgm:prSet/>
      <dgm:spPr/>
      <dgm:t>
        <a:bodyPr rtlCol="0"/>
        <a:lstStyle/>
        <a:p>
          <a:pPr rtl="0"/>
          <a:endParaRPr lang="nb-NO" noProof="0" dirty="0"/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70675B6-0E79-4C02-8A34-2F124AD5A79F}" type="pres">
      <dgm:prSet presAssocID="{AF01FF45-6348-4DFF-A097-9E0C54007E81}" presName="root1" presStyleCnt="0"/>
      <dgm:spPr/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</dgm:pt>
    <dgm:pt modelId="{FFEEAEC6-7031-4C9E-9149-7E81E5B17376}" type="pres">
      <dgm:prSet presAssocID="{AF01FF45-6348-4DFF-A097-9E0C54007E81}" presName="level2hierChild" presStyleCnt="0"/>
      <dgm:spPr/>
    </dgm:pt>
    <dgm:pt modelId="{061344A6-6C80-44A2-B90C-72F509CDF061}" type="pres">
      <dgm:prSet presAssocID="{07E37E9E-4F0F-4832-B984-80C5F1272EE6}" presName="conn2-1" presStyleLbl="parChTrans1D2" presStyleIdx="0" presStyleCnt="2"/>
      <dgm:spPr/>
    </dgm:pt>
    <dgm:pt modelId="{96DB780D-742B-4E28-9965-B7BB171C27FE}" type="pres">
      <dgm:prSet presAssocID="{07E37E9E-4F0F-4832-B984-80C5F1272EE6}" presName="connTx" presStyleLbl="parChTrans1D2" presStyleIdx="0" presStyleCnt="2"/>
      <dgm:spPr/>
    </dgm:pt>
    <dgm:pt modelId="{3F977258-3F5D-4D47-B62D-CD8252573319}" type="pres">
      <dgm:prSet presAssocID="{BFBC97C7-0F03-4565-9158-FBB91717A2B6}" presName="root2" presStyleCnt="0"/>
      <dgm:spPr/>
    </dgm:pt>
    <dgm:pt modelId="{379CE220-A5D7-4004-B20B-02DF9D1B6CE1}" type="pres">
      <dgm:prSet presAssocID="{BFBC97C7-0F03-4565-9158-FBB91717A2B6}" presName="LevelTwoTextNode" presStyleLbl="node2" presStyleIdx="0" presStyleCnt="2">
        <dgm:presLayoutVars>
          <dgm:chPref val="3"/>
        </dgm:presLayoutVars>
      </dgm:prSet>
      <dgm:spPr/>
    </dgm:pt>
    <dgm:pt modelId="{446888CE-5CE8-4264-9CDB-8C9176C92F9A}" type="pres">
      <dgm:prSet presAssocID="{BFBC97C7-0F03-4565-9158-FBB91717A2B6}" presName="level3hierChild" presStyleCnt="0"/>
      <dgm:spPr/>
    </dgm:pt>
    <dgm:pt modelId="{CA33B3FC-E527-4520-BB77-90B828E05930}" type="pres">
      <dgm:prSet presAssocID="{B0D52759-0875-470D-AC34-3B4CD7CAB0E0}" presName="conn2-1" presStyleLbl="parChTrans1D3" presStyleIdx="0" presStyleCnt="5"/>
      <dgm:spPr/>
    </dgm:pt>
    <dgm:pt modelId="{96531595-3C46-46E3-9C91-D8B0407EC58C}" type="pres">
      <dgm:prSet presAssocID="{B0D52759-0875-470D-AC34-3B4CD7CAB0E0}" presName="connTx" presStyleLbl="parChTrans1D3" presStyleIdx="0" presStyleCnt="5"/>
      <dgm:spPr/>
    </dgm:pt>
    <dgm:pt modelId="{32A39F55-D2FF-4FDB-A740-AECA8800DAF2}" type="pres">
      <dgm:prSet presAssocID="{8870A86E-AE45-4C26-8AC9-32FA7050A4C7}" presName="root2" presStyleCnt="0"/>
      <dgm:spPr/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</dgm:pt>
    <dgm:pt modelId="{8330E33C-5695-4B1E-9C43-E007A10AF6FA}" type="pres">
      <dgm:prSet presAssocID="{8870A86E-AE45-4C26-8AC9-32FA7050A4C7}" presName="level3hierChild" presStyleCnt="0"/>
      <dgm:spPr/>
    </dgm:pt>
    <dgm:pt modelId="{45ECF656-1ABA-433C-BAEC-01158E52FF82}" type="pres">
      <dgm:prSet presAssocID="{CF19CF9F-92B0-423A-AF9C-FBC6921BDC7A}" presName="conn2-1" presStyleLbl="parChTrans1D4" presStyleIdx="0" presStyleCnt="3"/>
      <dgm:spPr/>
    </dgm:pt>
    <dgm:pt modelId="{74CC5F52-4296-4441-8F8E-71757F2B4325}" type="pres">
      <dgm:prSet presAssocID="{CF19CF9F-92B0-423A-AF9C-FBC6921BDC7A}" presName="connTx" presStyleLbl="parChTrans1D4" presStyleIdx="0" presStyleCnt="3"/>
      <dgm:spPr/>
    </dgm:pt>
    <dgm:pt modelId="{50609D50-8031-4525-BCF3-75473FC9948F}" type="pres">
      <dgm:prSet presAssocID="{2AB4D084-5D3E-4CB6-ABED-82BD38D82611}" presName="root2" presStyleCnt="0"/>
      <dgm:spPr/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</dgm:pt>
    <dgm:pt modelId="{BCA800DA-F3D0-46CD-9BC4-8DC42BB4A76F}" type="pres">
      <dgm:prSet presAssocID="{2AB4D084-5D3E-4CB6-ABED-82BD38D82611}" presName="level3hierChild" presStyleCnt="0"/>
      <dgm:spPr/>
    </dgm:pt>
    <dgm:pt modelId="{9B38839F-50B4-43FD-8426-358936388750}" type="pres">
      <dgm:prSet presAssocID="{87E9282B-B94A-4247-8939-99246E4B84B0}" presName="conn2-1" presStyleLbl="parChTrans1D3" presStyleIdx="1" presStyleCnt="5"/>
      <dgm:spPr/>
    </dgm:pt>
    <dgm:pt modelId="{D5B10429-1EAC-474B-8756-6F021B0CF2C7}" type="pres">
      <dgm:prSet presAssocID="{87E9282B-B94A-4247-8939-99246E4B84B0}" presName="connTx" presStyleLbl="parChTrans1D3" presStyleIdx="1" presStyleCnt="5"/>
      <dgm:spPr/>
    </dgm:pt>
    <dgm:pt modelId="{764D2E06-246F-414E-A0EE-D04CE7979C8E}" type="pres">
      <dgm:prSet presAssocID="{BC13C424-D815-423B-A016-8C803D3706EB}" presName="root2" presStyleCnt="0"/>
      <dgm:spPr/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</dgm:pt>
    <dgm:pt modelId="{47A40DD3-E5EE-4785-88BE-8A0A8B33B434}" type="pres">
      <dgm:prSet presAssocID="{BC13C424-D815-423B-A016-8C803D3706EB}" presName="level3hierChild" presStyleCnt="0"/>
      <dgm:spPr/>
    </dgm:pt>
    <dgm:pt modelId="{BC305625-DB52-4569-A9B9-FFF7DFFD63B1}" type="pres">
      <dgm:prSet presAssocID="{DD58CD62-B4C9-4D89-B564-9025600960D8}" presName="conn2-1" presStyleLbl="parChTrans1D2" presStyleIdx="1" presStyleCnt="2"/>
      <dgm:spPr/>
    </dgm:pt>
    <dgm:pt modelId="{DC561CF9-E8A5-4B97-9F6A-9274F058C826}" type="pres">
      <dgm:prSet presAssocID="{DD58CD62-B4C9-4D89-B564-9025600960D8}" presName="connTx" presStyleLbl="parChTrans1D2" presStyleIdx="1" presStyleCnt="2"/>
      <dgm:spPr/>
    </dgm:pt>
    <dgm:pt modelId="{571706A9-E1D8-43A1-8262-2DB6720CAA48}" type="pres">
      <dgm:prSet presAssocID="{4DB08FAD-9D5E-4FD0-8719-77853034C36D}" presName="root2" presStyleCnt="0"/>
      <dgm:spPr/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</dgm:pt>
    <dgm:pt modelId="{74125984-55E7-440B-AC6C-53535C622D03}" type="pres">
      <dgm:prSet presAssocID="{4DB08FAD-9D5E-4FD0-8719-77853034C36D}" presName="level3hierChild" presStyleCnt="0"/>
      <dgm:spPr/>
    </dgm:pt>
    <dgm:pt modelId="{9097EAFB-3005-4698-A000-1C56F4E76A70}" type="pres">
      <dgm:prSet presAssocID="{9390E31E-DC54-431A-BEA3-CE4403BBF424}" presName="conn2-1" presStyleLbl="parChTrans1D3" presStyleIdx="2" presStyleCnt="5"/>
      <dgm:spPr/>
    </dgm:pt>
    <dgm:pt modelId="{AF06DB18-3245-458C-B9F5-9D855822A52F}" type="pres">
      <dgm:prSet presAssocID="{9390E31E-DC54-431A-BEA3-CE4403BBF424}" presName="connTx" presStyleLbl="parChTrans1D3" presStyleIdx="2" presStyleCnt="5"/>
      <dgm:spPr/>
    </dgm:pt>
    <dgm:pt modelId="{3E84BF9E-7D75-4CB7-8F9B-CC884A599EEA}" type="pres">
      <dgm:prSet presAssocID="{70934EB4-A246-4519-921C-4B80BD742CC5}" presName="root2" presStyleCnt="0"/>
      <dgm:spPr/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</dgm:pt>
    <dgm:pt modelId="{13C39C23-AA58-4235-800B-6002C943EA4B}" type="pres">
      <dgm:prSet presAssocID="{70934EB4-A246-4519-921C-4B80BD742CC5}" presName="level3hierChild" presStyleCnt="0"/>
      <dgm:spPr/>
    </dgm:pt>
    <dgm:pt modelId="{02DF5E14-B0B3-478D-A8ED-2B28F9816DAA}" type="pres">
      <dgm:prSet presAssocID="{2F3CCA37-A5D3-49CA-B3A1-C2ACDF3832BF}" presName="conn2-1" presStyleLbl="parChTrans1D3" presStyleIdx="3" presStyleCnt="5"/>
      <dgm:spPr/>
    </dgm:pt>
    <dgm:pt modelId="{CC9D6EA9-2E89-42EE-9F04-06E0FAC8211A}" type="pres">
      <dgm:prSet presAssocID="{2F3CCA37-A5D3-49CA-B3A1-C2ACDF3832BF}" presName="connTx" presStyleLbl="parChTrans1D3" presStyleIdx="3" presStyleCnt="5"/>
      <dgm:spPr/>
    </dgm:pt>
    <dgm:pt modelId="{7AAC0895-3F4A-4B1C-9110-B58581DE11C2}" type="pres">
      <dgm:prSet presAssocID="{D0C76AE8-ACAE-45ED-9A80-62B00E6A0E82}" presName="root2" presStyleCnt="0"/>
      <dgm:spPr/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</dgm:pt>
    <dgm:pt modelId="{1742F42B-A2D3-455B-B66D-1BCC276A7EB0}" type="pres">
      <dgm:prSet presAssocID="{D0C76AE8-ACAE-45ED-9A80-62B00E6A0E82}" presName="level3hierChild" presStyleCnt="0"/>
      <dgm:spPr/>
    </dgm:pt>
    <dgm:pt modelId="{36441C59-9023-474E-B5F8-37DDCD0E2805}" type="pres">
      <dgm:prSet presAssocID="{9F94E93D-21B7-4181-8A86-0AF3BDBF0E8C}" presName="conn2-1" presStyleLbl="parChTrans1D4" presStyleIdx="1" presStyleCnt="3"/>
      <dgm:spPr/>
    </dgm:pt>
    <dgm:pt modelId="{418116AB-7153-4CC2-843F-C682B56DF243}" type="pres">
      <dgm:prSet presAssocID="{9F94E93D-21B7-4181-8A86-0AF3BDBF0E8C}" presName="connTx" presStyleLbl="parChTrans1D4" presStyleIdx="1" presStyleCnt="3"/>
      <dgm:spPr/>
    </dgm:pt>
    <dgm:pt modelId="{B2303A6B-3E96-48C8-88CF-6BEA25C2C7DE}" type="pres">
      <dgm:prSet presAssocID="{33B33A60-A94A-4487-8B39-3BF078D409F9}" presName="root2" presStyleCnt="0"/>
      <dgm:spPr/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</dgm:pt>
    <dgm:pt modelId="{99054CC5-3058-49EA-A9F2-049373DB26CC}" type="pres">
      <dgm:prSet presAssocID="{33B33A60-A94A-4487-8B39-3BF078D409F9}" presName="level3hierChild" presStyleCnt="0"/>
      <dgm:spPr/>
    </dgm:pt>
    <dgm:pt modelId="{11219BBA-A740-4150-A5F2-7F3C47B059C1}" type="pres">
      <dgm:prSet presAssocID="{2A1885A7-B9B6-478A-85A6-4F599C0B3F4F}" presName="conn2-1" presStyleLbl="parChTrans1D3" presStyleIdx="4" presStyleCnt="5"/>
      <dgm:spPr/>
    </dgm:pt>
    <dgm:pt modelId="{EFFBC70B-4804-44F3-BA2E-479131A53012}" type="pres">
      <dgm:prSet presAssocID="{2A1885A7-B9B6-478A-85A6-4F599C0B3F4F}" presName="connTx" presStyleLbl="parChTrans1D3" presStyleIdx="4" presStyleCnt="5"/>
      <dgm:spPr/>
    </dgm:pt>
    <dgm:pt modelId="{43E3006B-E5C6-427A-BE7C-691730051699}" type="pres">
      <dgm:prSet presAssocID="{9D5E5742-3CBE-44F5-85E8-A786A586B195}" presName="root2" presStyleCnt="0"/>
      <dgm:spPr/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</dgm:pt>
    <dgm:pt modelId="{85554CE6-C35F-4266-A82E-AA9B1F3021EA}" type="pres">
      <dgm:prSet presAssocID="{9D5E5742-3CBE-44F5-85E8-A786A586B195}" presName="level3hierChild" presStyleCnt="0"/>
      <dgm:spPr/>
    </dgm:pt>
    <dgm:pt modelId="{C6EF988E-117D-48C4-AC37-ECA3170BB8B8}" type="pres">
      <dgm:prSet presAssocID="{BAA78EC1-EA7F-4E65-BEDA-A462E4E4EC4E}" presName="conn2-1" presStyleLbl="parChTrans1D4" presStyleIdx="2" presStyleCnt="3"/>
      <dgm:spPr/>
    </dgm:pt>
    <dgm:pt modelId="{B3EAC6C0-8C6A-42F4-8DE0-24DF85FF65E1}" type="pres">
      <dgm:prSet presAssocID="{BAA78EC1-EA7F-4E65-BEDA-A462E4E4EC4E}" presName="connTx" presStyleLbl="parChTrans1D4" presStyleIdx="2" presStyleCnt="3"/>
      <dgm:spPr/>
    </dgm:pt>
    <dgm:pt modelId="{6E090B5A-FDE4-4B04-B8B1-255350633ECA}" type="pres">
      <dgm:prSet presAssocID="{CB9A888F-5DBC-4177-883F-1C3C039576A2}" presName="root2" presStyleCnt="0"/>
      <dgm:spPr/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</dgm:pt>
    <dgm:pt modelId="{0745E778-1747-4E11-9C70-4665FE8A891D}" type="pres">
      <dgm:prSet presAssocID="{CB9A888F-5DBC-4177-883F-1C3C039576A2}" presName="level3hierChild" presStyleCnt="0"/>
      <dgm:spPr/>
    </dgm:pt>
  </dgm:ptLst>
  <dgm:cxnLst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noProof="0" dirty="0"/>
            <a:t>Navn</a:t>
          </a:r>
          <a:br>
            <a:rPr lang="nb-NO" sz="2500" kern="1200" noProof="0" dirty="0"/>
          </a:br>
          <a:r>
            <a:rPr lang="nb-NO" sz="2500" kern="1200" noProof="0" dirty="0"/>
            <a:t>TITTEL</a:t>
          </a:r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7945813">
          <a:off x="2631071" y="1399079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00" kern="1200" noProof="0" dirty="0"/>
        </a:p>
      </dsp:txBody>
      <dsp:txXfrm>
        <a:off x="3247000" y="1382724"/>
        <a:ext cx="64834" cy="64834"/>
      </dsp:txXfrm>
    </dsp:sp>
    <dsp:sp modelId="{379CE220-A5D7-4004-B20B-02DF9D1B6CE1}">
      <dsp:nvSpPr>
        <dsp:cNvPr id="0" name=""/>
        <dsp:cNvSpPr/>
      </dsp:nvSpPr>
      <dsp:spPr>
        <a:xfrm>
          <a:off x="3594701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noProof="0" dirty="0"/>
            <a:t>Navn</a:t>
          </a:r>
          <a:br>
            <a:rPr lang="nb-NO" sz="2500" kern="1200" noProof="0" dirty="0"/>
          </a:br>
          <a:r>
            <a:rPr lang="nb-NO" sz="2500" kern="1200" noProof="0" dirty="0"/>
            <a:t>TITTEL</a:t>
          </a:r>
        </a:p>
      </dsp:txBody>
      <dsp:txXfrm>
        <a:off x="3617787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457599">
          <a:off x="5098127" y="60594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00" kern="1200" noProof="0" dirty="0"/>
        </a:p>
      </dsp:txBody>
      <dsp:txXfrm>
        <a:off x="5466986" y="602594"/>
        <a:ext cx="38827" cy="38827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noProof="0" dirty="0"/>
            <a:t>Navn</a:t>
          </a:r>
          <a:br>
            <a:rPr lang="nb-NO" sz="2500" kern="1200" noProof="0" dirty="0"/>
          </a:br>
          <a:r>
            <a:rPr lang="nb-NO" sz="2500" kern="1200" noProof="0" dirty="0"/>
            <a:t>TITTEL</a:t>
          </a:r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00" kern="1200" noProof="0" dirty="0"/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noProof="0" dirty="0"/>
            <a:t>Navn</a:t>
          </a:r>
          <a:br>
            <a:rPr lang="nb-NO" sz="2500" kern="1200" noProof="0" dirty="0"/>
          </a:br>
          <a:r>
            <a:rPr lang="nb-NO" sz="2500" kern="1200" noProof="0" dirty="0"/>
            <a:t>TITTEL</a:t>
          </a:r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142401">
          <a:off x="5098127" y="105916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00" kern="1200" noProof="0" dirty="0"/>
        </a:p>
      </dsp:txBody>
      <dsp:txXfrm>
        <a:off x="5466986" y="1055813"/>
        <a:ext cx="38827" cy="38827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noProof="0" dirty="0"/>
            <a:t>Navn</a:t>
          </a:r>
          <a:br>
            <a:rPr lang="nb-NO" sz="2500" kern="1200" noProof="0" dirty="0"/>
          </a:br>
          <a:r>
            <a:rPr lang="nb-NO" sz="2500" kern="1200" noProof="0" dirty="0"/>
            <a:t>TITTEL</a:t>
          </a:r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00" kern="1200" noProof="0" dirty="0"/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noProof="0" dirty="0"/>
            <a:t>Navn</a:t>
          </a:r>
          <a:br>
            <a:rPr lang="nb-NO" sz="2500" kern="1200" noProof="0" dirty="0"/>
          </a:br>
          <a:r>
            <a:rPr lang="nb-NO" sz="2500" kern="1200" noProof="0" dirty="0"/>
            <a:t>TITTEL</a:t>
          </a:r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00" kern="1200" noProof="0" dirty="0"/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noProof="0" dirty="0"/>
            <a:t>Navn</a:t>
          </a:r>
          <a:br>
            <a:rPr lang="nb-NO" sz="2500" kern="1200" noProof="0" dirty="0"/>
          </a:br>
          <a:r>
            <a:rPr lang="nb-NO" sz="2500" kern="1200" noProof="0" dirty="0"/>
            <a:t>TITTEL</a:t>
          </a:r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00" kern="1200" noProof="0" dirty="0"/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noProof="0" dirty="0"/>
            <a:t>Navn</a:t>
          </a:r>
          <a:br>
            <a:rPr lang="nb-NO" sz="2500" kern="1200" noProof="0" dirty="0"/>
          </a:br>
          <a:r>
            <a:rPr lang="nb-NO" sz="2500" kern="1200" noProof="0" dirty="0"/>
            <a:t>TITTEL</a:t>
          </a:r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00" kern="1200" noProof="0" dirty="0"/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noProof="0" dirty="0"/>
            <a:t>Navn</a:t>
          </a:r>
          <a:br>
            <a:rPr lang="nb-NO" sz="2500" kern="1200" noProof="0" dirty="0"/>
          </a:br>
          <a:r>
            <a:rPr lang="nb-NO" sz="2500" kern="1200" noProof="0" dirty="0"/>
            <a:t>TITTEL</a:t>
          </a:r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00" kern="1200" noProof="0" dirty="0"/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noProof="0" dirty="0"/>
            <a:t>Navn</a:t>
          </a:r>
          <a:br>
            <a:rPr lang="nb-NO" sz="2500" kern="1200" noProof="0" dirty="0"/>
          </a:br>
          <a:r>
            <a:rPr lang="nb-NO" sz="2500" kern="1200" noProof="0" dirty="0"/>
            <a:t>TITTEL</a:t>
          </a:r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00" kern="1200" noProof="0" dirty="0"/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noProof="0" dirty="0"/>
            <a:t>Navn</a:t>
          </a:r>
          <a:br>
            <a:rPr lang="nb-NO" sz="2500" kern="1200" noProof="0" dirty="0"/>
          </a:br>
          <a:r>
            <a:rPr lang="nb-NO" sz="2500" kern="1200" noProof="0" dirty="0"/>
            <a:t>TITTEL</a:t>
          </a:r>
        </a:p>
      </dsp:txBody>
      <dsp:txXfrm>
        <a:off x="8031751" y="3650136"/>
        <a:ext cx="1530243" cy="742035"/>
      </dsp:txXfrm>
    </dsp:sp>
  </dsp:spTree>
</dsp:drawing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D1F48A9-4705-45B4-9121-85CA3B2EDC57}" type="datetime1">
              <a:rPr lang="nb-NO" smtClean="0"/>
              <a:t>13.09.2021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F7A7A23-0249-498D-95B3-93F16DE736CF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A5618-DB3E-45F3-9D64-4ACE0D365897}" type="datetime1">
              <a:rPr lang="nb-NO" smtClean="0"/>
              <a:pPr/>
              <a:t>13.09.2021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7EAE350-FCB4-48CA-9F3A-68918BFFC91B}" type="slidenum">
              <a:rPr lang="nb-NO" noProof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7EAE350-FCB4-48CA-9F3A-68918BFFC91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4CCC76-BFA4-4D9C-92A8-4444A01EE84C}" type="datetime1">
              <a:rPr lang="nb-NO" noProof="0" smtClean="0"/>
              <a:t>13.09.2021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82BE40-FF80-4C12-A262-BE84785D2CEF}" type="datetime1">
              <a:rPr lang="nb-NO" noProof="0" smtClean="0"/>
              <a:t>13.09.2021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nb-NO" noProof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9526DD-0D86-4450-A67A-AA7BED5D5348}" type="datetime1">
              <a:rPr lang="nb-NO" noProof="0" smtClean="0"/>
              <a:t>13.09.2021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AA4DA1-8E7C-4FE3-84EB-E37A784BF0F4}" type="datetime1">
              <a:rPr lang="nb-NO" noProof="0" smtClean="0"/>
              <a:t>13.09.2021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>
              <a:defRPr sz="6000" b="0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726E26-569E-4144-AFE3-6707968B9065}" type="datetime1">
              <a:rPr lang="nb-NO" noProof="0" smtClean="0"/>
              <a:t>13.09.2021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FEA42C-92B8-4A45-8272-433C9FC68C5D}" type="datetime1">
              <a:rPr lang="nb-NO" noProof="0" smtClean="0"/>
              <a:t>13.09.2021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0101EC-2264-49BA-8952-0CB9480D3434}" type="datetime1">
              <a:rPr lang="nb-NO" noProof="0" smtClean="0"/>
              <a:t>13.09.2021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/>
              <a:t>‹#›</a:t>
            </a:fld>
            <a:endParaRPr lang="nb-NO" noProof="0"/>
          </a:p>
        </p:txBody>
      </p:sp>
      <p:sp>
        <p:nvSpPr>
          <p:cNvPr id="10" name="Tittel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7059A5-6C63-4831-B47C-ADBA3713617A}" type="datetime1">
              <a:rPr lang="nb-NO" noProof="0" smtClean="0"/>
              <a:t>13.09.2021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/>
              <a:t>‹#›</a:t>
            </a:fld>
            <a:endParaRPr lang="nb-NO" noProof="0"/>
          </a:p>
        </p:txBody>
      </p:sp>
      <p:sp>
        <p:nvSpPr>
          <p:cNvPr id="6" name="Tittel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C2BB4D-EE1A-41B8-AEFE-C12DDD96D4AC}" type="datetime1">
              <a:rPr lang="nb-NO" noProof="0" smtClean="0"/>
              <a:t>13.09.2021</a:t>
            </a:fld>
            <a:endParaRPr lang="nb-NO" noProof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00126F-EDC0-4E09-B94A-D7BCF16B16DE}" type="datetime1">
              <a:rPr lang="nb-NO" noProof="0" smtClean="0"/>
              <a:t>13.09.2021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 hasCustomPrompt="1"/>
          </p:nvPr>
        </p:nvSpPr>
        <p:spPr>
          <a:xfrm>
            <a:off x="5181600" y="990600"/>
            <a:ext cx="6041136" cy="4876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1FB634-5026-4CDA-B59F-1D67BC4CD658}" type="datetime1">
              <a:rPr lang="nb-NO" noProof="0" smtClean="0"/>
              <a:t>13.09.2021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6.xml" Id="rId1" /><Relationship Type="http://schemas.openxmlformats.org/officeDocument/2006/relationships/slideLayout" Target="/ppt/slideLayouts/slideLayout61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5561AC9E-A791-4D0E-A264-E03B1D8578E2}" type="datetime1">
              <a:rPr lang="nb-NO" noProof="0" smtClean="0"/>
              <a:t>13.09.2021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nb-NO" noProof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diagramData" Target="/ppt/diagrams/data11.xml" Id="rId3" /><Relationship Type="http://schemas.microsoft.com/office/2007/relationships/diagramDrawing" Target="/ppt/diagrams/drawing1.xml" Id="rId7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61.xml" Id="rId1" /><Relationship Type="http://schemas.openxmlformats.org/officeDocument/2006/relationships/diagramColors" Target="/ppt/diagrams/colors11.xml" Id="rId6" /><Relationship Type="http://schemas.openxmlformats.org/officeDocument/2006/relationships/diagramQuickStyle" Target="/ppt/diagrams/quickStyle11.xml" Id="rId5" /><Relationship Type="http://schemas.openxmlformats.org/officeDocument/2006/relationships/diagramLayout" Target="/ppt/diagrams/layout11.xml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dirty="0" err="1"/>
              <a:t>SmartArt</a:t>
            </a:r>
            <a:r>
              <a:rPr lang="nb-NO" dirty="0"/>
              <a:t> for vannrett hierarki</a:t>
            </a:r>
          </a:p>
        </p:txBody>
      </p:sp>
      <p:graphicFrame>
        <p:nvGraphicFramePr>
          <p:cNvPr id="5" name="Diagram 4" descr="Vannrett hierarki" title="SmartArt"/>
          <p:cNvGraphicFramePr/>
          <p:nvPr>
            <p:extLst>
              <p:ext uri="{D42A27DB-BD31-4B8C-83A1-F6EECF244321}">
                <p14:modId xmlns:p14="http://schemas.microsoft.com/office/powerpoint/2010/main" val="3698096960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</p:sld>
</file>

<file path=ppt/theme/theme13.xml><?xml version="1.0" encoding="utf-8"?>
<a:theme xmlns:a="http://schemas.openxmlformats.org/drawingml/2006/main" name="Organisasjonskart 01 16x9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Office-tema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Office-tema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D4CD667D-F7FE-4A26-96EC-790FBAE48F73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1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5</ap:TotalTime>
  <ap:Words>38</ap:Words>
  <ap:PresentationFormat>Widescreen</ap:PresentationFormat>
  <ap:Paragraphs>13</ap:Paragraphs>
  <ap:Slides>1</ap:Slides>
  <ap:Notes>1</ap:Notes>
  <ap:HiddenSlides>0</ap:HiddenSlides>
  <ap:MMClips>0</ap:MMClips>
  <ap:ScaleCrop>false</ap:ScaleCrop>
  <ap:HeadingPairs>
    <vt:vector baseType="variant" size="6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Cambria</vt:lpstr>
      <vt:lpstr>Organisasjonskart 01 16x9</vt:lpstr>
      <vt:lpstr>SmartArt for vannrett hierarki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/>
  <dcterms:modified xsi:type="dcterms:W3CDTF">2021-09-13T09:59:51Z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