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63" d="100"/>
          <a:sy n="63" d="100"/>
        </p:scale>
        <p:origin x="22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ptekstplass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3" name="Datoplass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b-NO" sz="1200"/>
            </a:lvl1pPr>
          </a:lstStyle>
          <a:p>
            <a:fld id="{2DCD5EBD-C616-4121-9DAE-B88DB20D57A7}" type="datetimeFigureOut">
              <a:rPr lang="nb-NO" smtClean="0"/>
              <a:t>05.08.2013</a:t>
            </a:fld>
            <a:endParaRPr lang="nb-NO"/>
          </a:p>
        </p:txBody>
      </p:sp>
      <p:sp>
        <p:nvSpPr>
          <p:cNvPr id="4" name="Bunntekstplass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b-NO" sz="1200"/>
            </a:lvl1pPr>
          </a:lstStyle>
          <a:p>
            <a:fld id="{89ED90CB-459C-4B12-B364-B0CA1993A9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ptekstplass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3" name="Datoplass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b-NO" sz="1200"/>
            </a:lvl1pPr>
          </a:lstStyle>
          <a:p>
            <a:fld id="{F251D991-21AC-415A-AB20-722F3BCDD040}" type="datetimeFigureOut">
              <a:t>05.08.2013</a:t>
            </a:fld>
            <a:endParaRPr lang="nb-NO"/>
          </a:p>
        </p:txBody>
      </p:sp>
      <p:sp>
        <p:nvSpPr>
          <p:cNvPr id="4" name="Lysbildeplass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atplass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b-NO" sz="1200"/>
            </a:lvl1pPr>
          </a:lstStyle>
          <a:p>
            <a:fld id="{4E5863F8-513E-44B9-9F9C-A7685A64A6A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ysbildeplass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plass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Vil du bruke en annen hilsen? Hvis du vil legge til din egen, merker du teksten og skriver </a:t>
            </a:r>
            <a:r>
              <a:rPr lang="nb-NO" baseline="0" dirty="0" smtClean="0"/>
              <a:t>meldingen.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enfor si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e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ihånd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nb-NO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nb-NO"/>
              <a:t>REDIGER tittel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plass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b-NO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398F2B3-95BC-4899-A52E-8F72A6630DCF}" type="datetimeFigureOut">
              <a:rPr lang="nb-NO" smtClean="0"/>
              <a:pPr/>
              <a:t>05.08.2013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nb-NO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b-NO" sz="10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FC82D12-5F29-4581-8EFF-8BE3A8E3C84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nb-NO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nb-NO" sz="238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b-NO" sz="204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b-NO" sz="17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b-NO" sz="15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b-NO" sz="15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77240" rtl="0" eaLnBrk="1" latinLnBrk="0" hangingPunct="1"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nb-NO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8800" dirty="0"/>
              <a:t>Gratulerer med</a:t>
            </a:r>
            <a:r>
              <a:rPr lang="nb-NO" sz="8000" dirty="0"/>
              <a:t> </a:t>
            </a:r>
            <a:r>
              <a:rPr lang="pl-PL" sz="8000" smtClean="0"/>
              <a:t/>
            </a:r>
            <a:br>
              <a:rPr lang="pl-PL" sz="8000" smtClean="0"/>
            </a:br>
            <a:r>
              <a:rPr lang="nb-NO" sz="7200" smtClean="0"/>
              <a:t>dagen</a:t>
            </a:r>
            <a:r>
              <a:rPr lang="nb-NO" sz="7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rsdagskort, skrapelodd, svart, rosa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Denne verdien angir antallet lagringer eller endringer. Programmet må oppdatere denne verdien etter hver endring.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</Words>
  <Application>Microsoft Office PowerPoint</Application>
  <PresentationFormat>Egendefinert</PresentationFormat>
  <Paragraphs>3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Franklin Gothic Medium</vt:lpstr>
      <vt:lpstr>Impact</vt:lpstr>
      <vt:lpstr>Segoe UI</vt:lpstr>
      <vt:lpstr>Bursdagskort, skrapelodd, svart, rosa</vt:lpstr>
      <vt:lpstr>Gratulerer med  dagen!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Gratulerer med dagen!</dc:title>
  <dc:creator/>
  <cp:lastModifiedBy/>
  <cp:revision>2</cp:revision>
  <dcterms:created xsi:type="dcterms:W3CDTF">2013-05-02T14:44:20Z</dcterms:created>
  <dcterms:modified xsi:type="dcterms:W3CDTF">2013-08-05T13:43:21Z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