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7772400" cy="10058400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7"/>
    <p:restoredTop sz="94672"/>
  </p:normalViewPr>
  <p:slideViewPr>
    <p:cSldViewPr snapToGrid="0" snapToObjects="1">
      <p:cViewPr varScale="1">
        <p:scale>
          <a:sx n="137" d="100"/>
          <a:sy n="137" d="100"/>
        </p:scale>
        <p:origin x="4594" y="120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"/>
              <a:t>Edit Master text styles</a:t>
            </a:r>
          </a:p>
          <a:p>
            <a:pPr lvl="1" rtl="0"/>
            <a:r>
              <a:rPr lang="lv"/>
              <a:t>Second level</a:t>
            </a:r>
          </a:p>
          <a:p>
            <a:pPr lvl="2" rtl="0"/>
            <a:r>
              <a:rPr lang="lv"/>
              <a:t>Third level</a:t>
            </a:r>
          </a:p>
          <a:p>
            <a:pPr lvl="3" rtl="0"/>
            <a:r>
              <a:rPr lang="lv"/>
              <a:t>Fourth level</a:t>
            </a:r>
          </a:p>
          <a:p>
            <a:pPr lvl="4" rtl="0"/>
            <a:r>
              <a:rPr lang="lv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524841E-2189-4788-9689-01842EBE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lv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lv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lv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"/>
              <a:t>Fare clic per modificare gli stili del testo dello schema</a:t>
            </a:r>
          </a:p>
          <a:p>
            <a:pPr lvl="1" rtl="0"/>
            <a:r>
              <a:rPr lang="lv"/>
              <a:t>Secondo livello</a:t>
            </a:r>
          </a:p>
          <a:p>
            <a:pPr lvl="2" rtl="0"/>
            <a:r>
              <a:rPr lang="lv"/>
              <a:t>Terzo livello</a:t>
            </a:r>
          </a:p>
          <a:p>
            <a:pPr lvl="3" rtl="0"/>
            <a:r>
              <a:rPr lang="lv"/>
              <a:t>Quarto livello</a:t>
            </a:r>
          </a:p>
          <a:p>
            <a:pPr lvl="4" rtl="0"/>
            <a:r>
              <a:rPr lang="lv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6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523469" y="691159"/>
            <a:ext cx="6015519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lv" sz="34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7 veidi, kā strādāt kopā</a:t>
            </a:r>
          </a:p>
        </p:txBody>
      </p:sp>
      <p:sp>
        <p:nvSpPr>
          <p:cNvPr id="8" name="Rettangolo 7"/>
          <p:cNvSpPr/>
          <p:nvPr/>
        </p:nvSpPr>
        <p:spPr>
          <a:xfrm>
            <a:off x="488023" y="1098151"/>
            <a:ext cx="9250781" cy="9387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lv" sz="53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programmā PowerPoint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45134"/>
          <a:stretch/>
        </p:blipFill>
        <p:spPr>
          <a:xfrm>
            <a:off x="4366518" y="1913424"/>
            <a:ext cx="3357008" cy="303618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477750" y="5206444"/>
            <a:ext cx="2707411" cy="61555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Rediģēšana kopā ar citām personām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57203" y="5767462"/>
            <a:ext cx="2727958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500" dirty="0">
                <a:latin typeface="Segoe Pro Display" charset="0"/>
                <a:ea typeface="Segoe Pro Display" charset="0"/>
                <a:cs typeface="Segoe Pro Display" charset="0"/>
              </a:rPr>
              <a:t>Koplietojiet prezentāciju ar citiem lietotājiem, </a:t>
            </a:r>
          </a:p>
          <a:p>
            <a:pPr rtl="0"/>
            <a:r>
              <a:rPr lang="lv" sz="1500" dirty="0">
                <a:latin typeface="Segoe Pro Display" charset="0"/>
                <a:ea typeface="Segoe Pro Display" charset="0"/>
                <a:cs typeface="Segoe Pro Display" charset="0"/>
              </a:rPr>
              <a:t>lai varētu ar to strādāt kopā.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57202" y="7729868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Kā skatīt personas, kas strādā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67477" y="8115144"/>
            <a:ext cx="601551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500">
                <a:latin typeface="Segoe Pro Display" charset="0"/>
                <a:ea typeface="Segoe Pro Display" charset="0"/>
                <a:cs typeface="Segoe Pro Display" charset="0"/>
              </a:rPr>
              <a:t>Klātbūtnes indikatori norāda, </a:t>
            </a:r>
          </a:p>
          <a:p>
            <a:pPr rtl="0"/>
            <a:r>
              <a:rPr lang="lv" sz="1500">
                <a:latin typeface="Segoe Pro Display" charset="0"/>
                <a:ea typeface="Segoe Pro Display" charset="0"/>
                <a:cs typeface="Segoe Pro Display" charset="0"/>
              </a:rPr>
              <a:t>kurš strādā ar failu.</a:t>
            </a: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8960" y="8625235"/>
            <a:ext cx="1095591" cy="1104427"/>
          </a:xfrm>
          <a:prstGeom prst="rect">
            <a:avLst/>
          </a:prstGeom>
        </p:spPr>
      </p:pic>
      <p:cxnSp>
        <p:nvCxnSpPr>
          <p:cNvPr id="24" name="Connettore 1 23"/>
          <p:cNvCxnSpPr/>
          <p:nvPr/>
        </p:nvCxnSpPr>
        <p:spPr>
          <a:xfrm>
            <a:off x="0" y="761315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3631" y="5279351"/>
            <a:ext cx="5295757" cy="235598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9346" y="5129930"/>
            <a:ext cx="6431912" cy="6756208"/>
          </a:xfrm>
          <a:prstGeom prst="rect">
            <a:avLst/>
          </a:prstGeom>
        </p:spPr>
      </p:pic>
      <p:cxnSp>
        <p:nvCxnSpPr>
          <p:cNvPr id="69" name="Connettore 1 68"/>
          <p:cNvCxnSpPr/>
          <p:nvPr/>
        </p:nvCxnSpPr>
        <p:spPr>
          <a:xfrm>
            <a:off x="0" y="1005840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FDE956E-883E-4D34-825C-7E0BA01700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785"/>
          <a:stretch/>
        </p:blipFill>
        <p:spPr>
          <a:xfrm>
            <a:off x="843516" y="2171680"/>
            <a:ext cx="3226658" cy="28632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15628C0-3F71-4BF0-A166-A57B983B58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878" y="6494203"/>
            <a:ext cx="672709" cy="730974"/>
          </a:xfrm>
          <a:prstGeom prst="rect">
            <a:avLst/>
          </a:prstGeom>
        </p:spPr>
      </p:pic>
      <p:sp>
        <p:nvSpPr>
          <p:cNvPr id="75" name="Rettangolo 18">
            <a:extLst>
              <a:ext uri="{FF2B5EF4-FFF2-40B4-BE49-F238E27FC236}">
                <a16:creationId xmlns:a16="http://schemas.microsoft.com/office/drawing/2014/main" id="{A4408160-FD0F-40FB-8F9F-A51DD3CC4D86}"/>
              </a:ext>
            </a:extLst>
          </p:cNvPr>
          <p:cNvSpPr/>
          <p:nvPr/>
        </p:nvSpPr>
        <p:spPr>
          <a:xfrm>
            <a:off x="795205" y="6629463"/>
            <a:ext cx="1814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000" dirty="0">
                <a:latin typeface="Segoe Pro Display" charset="0"/>
                <a:ea typeface="Segoe Pro Display" charset="0"/>
                <a:cs typeface="Segoe Pro Display" charset="0"/>
              </a:rPr>
              <a:t>Praktiski padomi un video: aka.ms/powerpointsharehelp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9A91DE92-AEE5-46D3-B638-4AF1ECB6D7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0401" y="9167257"/>
            <a:ext cx="672709" cy="730974"/>
          </a:xfrm>
          <a:prstGeom prst="rect">
            <a:avLst/>
          </a:prstGeom>
        </p:spPr>
      </p:pic>
      <p:sp>
        <p:nvSpPr>
          <p:cNvPr id="77" name="Rettangolo 18">
            <a:extLst>
              <a:ext uri="{FF2B5EF4-FFF2-40B4-BE49-F238E27FC236}">
                <a16:creationId xmlns:a16="http://schemas.microsoft.com/office/drawing/2014/main" id="{84C94029-645F-45CF-8C17-23328528878F}"/>
              </a:ext>
            </a:extLst>
          </p:cNvPr>
          <p:cNvSpPr/>
          <p:nvPr/>
        </p:nvSpPr>
        <p:spPr>
          <a:xfrm>
            <a:off x="844587" y="9345029"/>
            <a:ext cx="2220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000" dirty="0">
                <a:latin typeface="Segoe Pro Display" charset="0"/>
                <a:ea typeface="Segoe Pro Display" charset="0"/>
                <a:cs typeface="Segoe Pro Display" charset="0"/>
              </a:rPr>
              <a:t>Praktiski padomi un video: aka.ms/powerpointpresencehelp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ttangolo 127"/>
          <p:cNvSpPr/>
          <p:nvPr/>
        </p:nvSpPr>
        <p:spPr>
          <a:xfrm>
            <a:off x="-20549" y="319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6" name="Rettangolo 65"/>
          <p:cNvSpPr/>
          <p:nvPr/>
        </p:nvSpPr>
        <p:spPr>
          <a:xfrm>
            <a:off x="477749" y="2438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Izmaiņas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457202" y="603873"/>
            <a:ext cx="601551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500" dirty="0">
                <a:latin typeface="Segoe Pro Display" charset="0"/>
                <a:ea typeface="Segoe Pro Display" charset="0"/>
                <a:cs typeface="Segoe Pro Display" charset="0"/>
              </a:rPr>
              <a:t>Krāsas sīktēlu rūtī un slaidos norāda, </a:t>
            </a:r>
          </a:p>
          <a:p>
            <a:pPr rtl="0"/>
            <a:r>
              <a:rPr lang="lv" sz="1500" dirty="0">
                <a:latin typeface="Segoe Pro Display" charset="0"/>
                <a:ea typeface="Segoe Pro Display" charset="0"/>
                <a:cs typeface="Segoe Pro Display" charset="0"/>
              </a:rPr>
              <a:t>kas ir atjaunināts kopš jūsu pēdējā skatījuma.</a:t>
            </a:r>
          </a:p>
        </p:txBody>
      </p:sp>
      <p:pic>
        <p:nvPicPr>
          <p:cNvPr id="68" name="Immagin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416" y="239456"/>
            <a:ext cx="1409700" cy="1447800"/>
          </a:xfrm>
          <a:prstGeom prst="rect">
            <a:avLst/>
          </a:prstGeom>
        </p:spPr>
      </p:pic>
      <p:pic>
        <p:nvPicPr>
          <p:cNvPr id="69" name="Immagin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04" y="1336988"/>
            <a:ext cx="7211859" cy="2989371"/>
          </a:xfrm>
          <a:prstGeom prst="rect">
            <a:avLst/>
          </a:prstGeom>
        </p:spPr>
      </p:pic>
      <p:sp>
        <p:nvSpPr>
          <p:cNvPr id="70" name="Rettangolo 69"/>
          <p:cNvSpPr/>
          <p:nvPr/>
        </p:nvSpPr>
        <p:spPr>
          <a:xfrm>
            <a:off x="3405884" y="3004060"/>
            <a:ext cx="960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000">
                <a:latin typeface="Segoe Pro Display" charset="0"/>
                <a:ea typeface="Segoe Pro Display" charset="0"/>
                <a:cs typeface="Segoe Pro Display" charset="0"/>
              </a:rPr>
              <a:t>Strukturēts vienums</a:t>
            </a:r>
          </a:p>
        </p:txBody>
      </p:sp>
      <p:sp>
        <p:nvSpPr>
          <p:cNvPr id="71" name="Rettangolo 70"/>
          <p:cNvSpPr/>
          <p:nvPr/>
        </p:nvSpPr>
        <p:spPr>
          <a:xfrm>
            <a:off x="917825" y="4183059"/>
            <a:ext cx="2678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000">
                <a:latin typeface="Segoe Pro Display" charset="0"/>
                <a:ea typeface="Segoe Pro Display" charset="0"/>
                <a:cs typeface="Segoe Pro Display" charset="0"/>
              </a:rPr>
              <a:t>Ēnojums sīktēlu rūtī</a:t>
            </a:r>
          </a:p>
        </p:txBody>
      </p:sp>
      <p:cxnSp>
        <p:nvCxnSpPr>
          <p:cNvPr id="72" name="Connettore 1 71"/>
          <p:cNvCxnSpPr/>
          <p:nvPr/>
        </p:nvCxnSpPr>
        <p:spPr>
          <a:xfrm>
            <a:off x="0" y="452494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tangolo 72"/>
          <p:cNvSpPr/>
          <p:nvPr/>
        </p:nvSpPr>
        <p:spPr>
          <a:xfrm>
            <a:off x="477747" y="4697858"/>
            <a:ext cx="3255867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Ideju sniegšana un saņemšana</a:t>
            </a:r>
          </a:p>
        </p:txBody>
      </p:sp>
      <p:sp>
        <p:nvSpPr>
          <p:cNvPr id="74" name="Rettangolo 73"/>
          <p:cNvSpPr/>
          <p:nvPr/>
        </p:nvSpPr>
        <p:spPr>
          <a:xfrm>
            <a:off x="457201" y="5074902"/>
            <a:ext cx="3046288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500" dirty="0">
                <a:latin typeface="Segoe Pro Display" charset="0"/>
                <a:ea typeface="Segoe Pro Display" charset="0"/>
                <a:cs typeface="Segoe Pro Display" charset="0"/>
              </a:rPr>
              <a:t>Pievienojiet piezīmes citiem</a:t>
            </a:r>
          </a:p>
          <a:p>
            <a:pPr rtl="0"/>
            <a:r>
              <a:rPr lang="lv" sz="1500" dirty="0">
                <a:latin typeface="Segoe Pro Display" charset="0"/>
                <a:ea typeface="Segoe Pro Display" charset="0"/>
                <a:cs typeface="Segoe Pro Display" charset="0"/>
              </a:rPr>
              <a:t>vai skatiet viņu rakstīto.</a:t>
            </a:r>
          </a:p>
          <a:p>
            <a:pPr rtl="0"/>
            <a:endParaRPr lang="en-US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5" name="Rettangolo 74"/>
          <p:cNvSpPr/>
          <p:nvPr/>
        </p:nvSpPr>
        <p:spPr>
          <a:xfrm>
            <a:off x="4114800" y="4697858"/>
            <a:ext cx="294354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Tūlītēja tērzēšana ar citiem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4094253" y="5073131"/>
            <a:ext cx="3629273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500" dirty="0">
                <a:latin typeface="Segoe Pro Display" charset="0"/>
                <a:ea typeface="Segoe Pro Display" charset="0"/>
                <a:cs typeface="Segoe Pro Display" charset="0"/>
              </a:rPr>
              <a:t>Vai vēlaties to apspriest tūlīt? </a:t>
            </a:r>
          </a:p>
          <a:p>
            <a:pPr rtl="0"/>
            <a:r>
              <a:rPr lang="lv" sz="1500" dirty="0">
                <a:latin typeface="Segoe Pro Display" charset="0"/>
                <a:ea typeface="Segoe Pro Display" charset="0"/>
                <a:cs typeface="Segoe Pro Display" charset="0"/>
              </a:rPr>
              <a:t>Sāciet tērzēšanu, kas ir redzama visiem, kas pašlaik rediģē failu.</a:t>
            </a:r>
          </a:p>
        </p:txBody>
      </p:sp>
      <p:pic>
        <p:nvPicPr>
          <p:cNvPr id="77" name="Immagin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54" y="8249520"/>
            <a:ext cx="1368819" cy="1234180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053" y="8363767"/>
            <a:ext cx="1558694" cy="1372581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208" y="5642597"/>
            <a:ext cx="3165678" cy="3008223"/>
          </a:xfrm>
          <a:prstGeom prst="rect">
            <a:avLst/>
          </a:prstGeom>
        </p:spPr>
      </p:pic>
      <p:pic>
        <p:nvPicPr>
          <p:cNvPr id="80" name="Immagin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5885" y="5626817"/>
            <a:ext cx="4618579" cy="3349288"/>
          </a:xfrm>
          <a:prstGeom prst="rect">
            <a:avLst/>
          </a:prstGeom>
        </p:spPr>
      </p:pic>
      <p:cxnSp>
        <p:nvCxnSpPr>
          <p:cNvPr id="81" name="Connettore 1 80"/>
          <p:cNvCxnSpPr/>
          <p:nvPr/>
        </p:nvCxnSpPr>
        <p:spPr>
          <a:xfrm>
            <a:off x="3883331" y="4697857"/>
            <a:ext cx="0" cy="4705223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77">
            <a:extLst>
              <a:ext uri="{FF2B5EF4-FFF2-40B4-BE49-F238E27FC236}">
                <a16:creationId xmlns:a16="http://schemas.microsoft.com/office/drawing/2014/main" id="{FB84725E-CB86-4668-8709-82DDEE323C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5956" y="3795444"/>
            <a:ext cx="672709" cy="730974"/>
          </a:xfrm>
          <a:prstGeom prst="rect">
            <a:avLst/>
          </a:prstGeom>
        </p:spPr>
      </p:pic>
      <p:sp>
        <p:nvSpPr>
          <p:cNvPr id="117" name="Rettangolo 18">
            <a:extLst>
              <a:ext uri="{FF2B5EF4-FFF2-40B4-BE49-F238E27FC236}">
                <a16:creationId xmlns:a16="http://schemas.microsoft.com/office/drawing/2014/main" id="{11EFE4C8-987D-4AE5-AC33-5350B6C43D47}"/>
              </a:ext>
            </a:extLst>
          </p:cNvPr>
          <p:cNvSpPr/>
          <p:nvPr/>
        </p:nvSpPr>
        <p:spPr>
          <a:xfrm>
            <a:off x="4242207" y="3987670"/>
            <a:ext cx="2240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000">
                <a:latin typeface="Segoe Pro Display" charset="0"/>
                <a:ea typeface="Segoe Pro Display" charset="0"/>
                <a:cs typeface="Segoe Pro Display" charset="0"/>
              </a:rPr>
              <a:t>Praktiski padomi un video: aka.ms/powerpointrevisionshelp</a:t>
            </a:r>
          </a:p>
        </p:txBody>
      </p:sp>
      <p:pic>
        <p:nvPicPr>
          <p:cNvPr id="118" name="Picture 79">
            <a:extLst>
              <a:ext uri="{FF2B5EF4-FFF2-40B4-BE49-F238E27FC236}">
                <a16:creationId xmlns:a16="http://schemas.microsoft.com/office/drawing/2014/main" id="{F9EC813C-3379-48D5-B53A-66286649D7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9932" y="9205554"/>
            <a:ext cx="672709" cy="730974"/>
          </a:xfrm>
          <a:prstGeom prst="rect">
            <a:avLst/>
          </a:prstGeom>
        </p:spPr>
      </p:pic>
      <p:sp>
        <p:nvSpPr>
          <p:cNvPr id="119" name="Rettangolo 18">
            <a:extLst>
              <a:ext uri="{FF2B5EF4-FFF2-40B4-BE49-F238E27FC236}">
                <a16:creationId xmlns:a16="http://schemas.microsoft.com/office/drawing/2014/main" id="{72CD1016-9AF6-4887-8767-0D8F891ECE03}"/>
              </a:ext>
            </a:extLst>
          </p:cNvPr>
          <p:cNvSpPr/>
          <p:nvPr/>
        </p:nvSpPr>
        <p:spPr>
          <a:xfrm>
            <a:off x="1934399" y="9366602"/>
            <a:ext cx="2098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000" dirty="0">
                <a:latin typeface="Segoe Pro Display" charset="0"/>
                <a:ea typeface="Segoe Pro Display" charset="0"/>
                <a:cs typeface="Segoe Pro Display" charset="0"/>
              </a:rPr>
              <a:t>Praktiski padomi un video: aka.ms/powerpointcommentshelp</a:t>
            </a:r>
          </a:p>
        </p:txBody>
      </p:sp>
      <p:pic>
        <p:nvPicPr>
          <p:cNvPr id="120" name="Picture 81">
            <a:extLst>
              <a:ext uri="{FF2B5EF4-FFF2-40B4-BE49-F238E27FC236}">
                <a16:creationId xmlns:a16="http://schemas.microsoft.com/office/drawing/2014/main" id="{A9641F11-A3F5-499C-B08D-6D3FDCFC2A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6573" y="8923920"/>
            <a:ext cx="672709" cy="730974"/>
          </a:xfrm>
          <a:prstGeom prst="rect">
            <a:avLst/>
          </a:prstGeom>
        </p:spPr>
      </p:pic>
      <p:sp>
        <p:nvSpPr>
          <p:cNvPr id="121" name="Rettangolo 18">
            <a:extLst>
              <a:ext uri="{FF2B5EF4-FFF2-40B4-BE49-F238E27FC236}">
                <a16:creationId xmlns:a16="http://schemas.microsoft.com/office/drawing/2014/main" id="{C27F537A-44D9-43B8-B6C5-2837FA149BA4}"/>
              </a:ext>
            </a:extLst>
          </p:cNvPr>
          <p:cNvSpPr/>
          <p:nvPr/>
        </p:nvSpPr>
        <p:spPr>
          <a:xfrm>
            <a:off x="6183470" y="9019887"/>
            <a:ext cx="1458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000">
                <a:latin typeface="Segoe Pro Display" charset="0"/>
                <a:ea typeface="Segoe Pro Display" charset="0"/>
                <a:cs typeface="Segoe Pro Display" charset="0"/>
              </a:rPr>
              <a:t>Praktiski padomi un video: aka.ms/officechathelp</a:t>
            </a:r>
          </a:p>
        </p:txBody>
      </p:sp>
    </p:spTree>
    <p:extLst>
      <p:ext uri="{BB962C8B-B14F-4D97-AF65-F5344CB8AC3E}">
        <p14:creationId xmlns:p14="http://schemas.microsoft.com/office/powerpoint/2010/main" val="42715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440242" y="250096"/>
            <a:ext cx="37794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Iespaidīgu atsauksmju sniegšana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2" y="615341"/>
            <a:ext cx="434082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lv" sz="1500" dirty="0">
                <a:latin typeface="Segoe Pro Display" charset="0"/>
                <a:ea typeface="Segoe Pro Display" charset="0"/>
                <a:cs typeface="Segoe Pro Display" charset="0"/>
              </a:rPr>
              <a:t>Rokraksts izcēlumam.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Dažreiz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ir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vieglāk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ar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brīvu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roku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uzzīmēt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vai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uzrakstīt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lv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57201" y="133930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lv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REDIĢĒŠANA</a:t>
            </a:r>
          </a:p>
        </p:txBody>
      </p:sp>
      <p:sp>
        <p:nvSpPr>
          <p:cNvPr id="8" name="Rettangolo 7"/>
          <p:cNvSpPr/>
          <p:nvPr/>
        </p:nvSpPr>
        <p:spPr>
          <a:xfrm>
            <a:off x="2933272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RAKSTĪŠANA</a:t>
            </a:r>
            <a:endParaRPr lang="lv" sz="1500" dirty="0">
              <a:solidFill>
                <a:srgbClr val="D24726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347698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lv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ZĪMĒŠANA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47" y="1683798"/>
            <a:ext cx="6935922" cy="2035449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0" y="3739796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77749" y="382024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Iepriekšējo versiju skatīšana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57202" y="4129942"/>
            <a:ext cx="4601265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500" dirty="0">
                <a:latin typeface="Segoe Pro Display" charset="0"/>
                <a:ea typeface="Segoe Pro Display" charset="0"/>
                <a:cs typeface="Segoe Pro Display" charset="0"/>
              </a:rPr>
              <a:t>Kad sadarbojaties ar citiem lietotājiem, dažkārt vēlaties apskatīt, kā fails izskatījās, pirms kāds tajā veica izmaiņas.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49" y="5878720"/>
            <a:ext cx="7063483" cy="1592142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457200" y="554528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lv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VAKAR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933271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lv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PIRMS 2 STUNDĀM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5347697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lv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TAGAD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0500" y="5016131"/>
            <a:ext cx="4851400" cy="48224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974" y="7435928"/>
            <a:ext cx="5999468" cy="1852943"/>
          </a:xfrm>
          <a:prstGeom prst="rect">
            <a:avLst/>
          </a:prstGeom>
        </p:spPr>
      </p:pic>
      <p:sp>
        <p:nvSpPr>
          <p:cNvPr id="20" name="Rettangolo arrotondato 19"/>
          <p:cNvSpPr/>
          <p:nvPr/>
        </p:nvSpPr>
        <p:spPr>
          <a:xfrm>
            <a:off x="477747" y="9288869"/>
            <a:ext cx="6935922" cy="461306"/>
          </a:xfrm>
          <a:prstGeom prst="round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634" y="9378609"/>
            <a:ext cx="1409700" cy="29210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2136192" y="9404518"/>
            <a:ext cx="6015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Varat atjaunot iepriekšējo versiju, saglabāt to atsevišķi vai kopēt saturu no tā</a:t>
            </a:r>
            <a:r>
              <a:rPr lang="en-US" sz="12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lv" sz="1200" dirty="0">
              <a:solidFill>
                <a:schemeClr val="bg1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cxnSp>
        <p:nvCxnSpPr>
          <p:cNvPr id="36" name="Connettore 1 35"/>
          <p:cNvCxnSpPr/>
          <p:nvPr/>
        </p:nvCxnSpPr>
        <p:spPr>
          <a:xfrm>
            <a:off x="0" y="-2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0" y="1005871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83">
            <a:extLst>
              <a:ext uri="{FF2B5EF4-FFF2-40B4-BE49-F238E27FC236}">
                <a16:creationId xmlns:a16="http://schemas.microsoft.com/office/drawing/2014/main" id="{632E689B-3294-4610-98FA-3892995D5C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3097" y="304164"/>
            <a:ext cx="672709" cy="730974"/>
          </a:xfrm>
          <a:prstGeom prst="rect">
            <a:avLst/>
          </a:prstGeom>
        </p:spPr>
      </p:pic>
      <p:sp>
        <p:nvSpPr>
          <p:cNvPr id="39" name="Rettangolo 18">
            <a:extLst>
              <a:ext uri="{FF2B5EF4-FFF2-40B4-BE49-F238E27FC236}">
                <a16:creationId xmlns:a16="http://schemas.microsoft.com/office/drawing/2014/main" id="{B3E78554-8517-4DCE-993B-4873A802B954}"/>
              </a:ext>
            </a:extLst>
          </p:cNvPr>
          <p:cNvSpPr/>
          <p:nvPr/>
        </p:nvSpPr>
        <p:spPr>
          <a:xfrm>
            <a:off x="5801915" y="446202"/>
            <a:ext cx="1739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000">
                <a:latin typeface="Segoe Pro Display" charset="0"/>
                <a:ea typeface="Segoe Pro Display" charset="0"/>
                <a:cs typeface="Segoe Pro Display" charset="0"/>
              </a:rPr>
              <a:t>Praktiski padomi un video: aka.ms/officeinkhelp</a:t>
            </a:r>
          </a:p>
        </p:txBody>
      </p:sp>
      <p:pic>
        <p:nvPicPr>
          <p:cNvPr id="40" name="Picture 85">
            <a:extLst>
              <a:ext uri="{FF2B5EF4-FFF2-40B4-BE49-F238E27FC236}">
                <a16:creationId xmlns:a16="http://schemas.microsoft.com/office/drawing/2014/main" id="{73C02535-32F3-442A-856A-9C5C4F8407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6072" y="3944867"/>
            <a:ext cx="672709" cy="730974"/>
          </a:xfrm>
          <a:prstGeom prst="rect">
            <a:avLst/>
          </a:prstGeom>
        </p:spPr>
      </p:pic>
      <p:sp>
        <p:nvSpPr>
          <p:cNvPr id="41" name="Rettangolo 18">
            <a:extLst>
              <a:ext uri="{FF2B5EF4-FFF2-40B4-BE49-F238E27FC236}">
                <a16:creationId xmlns:a16="http://schemas.microsoft.com/office/drawing/2014/main" id="{B86738D9-DAC2-4863-9DEA-9A75B72EA59D}"/>
              </a:ext>
            </a:extLst>
          </p:cNvPr>
          <p:cNvSpPr/>
          <p:nvPr/>
        </p:nvSpPr>
        <p:spPr>
          <a:xfrm>
            <a:off x="5653619" y="4080896"/>
            <a:ext cx="1887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000">
                <a:latin typeface="Segoe Pro Display" charset="0"/>
                <a:ea typeface="Segoe Pro Display" charset="0"/>
                <a:cs typeface="Segoe Pro Display" charset="0"/>
              </a:rPr>
              <a:t>Praktiski padomi un video: aka.ms/powerpointhistoryhelp</a:t>
            </a:r>
          </a:p>
        </p:txBody>
      </p:sp>
    </p:spTree>
    <p:extLst>
      <p:ext uri="{BB962C8B-B14F-4D97-AF65-F5344CB8AC3E}">
        <p14:creationId xmlns:p14="http://schemas.microsoft.com/office/powerpoint/2010/main" val="1814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298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2" y="1283413"/>
            <a:ext cx="6929919" cy="431514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49" y="347579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Darbs no jebkuras vietas un jebkurā ierīcē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2" y="722853"/>
            <a:ext cx="6015519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lv" sz="1500">
                <a:latin typeface="Segoe Pro Display" charset="0"/>
                <a:ea typeface="Segoe Pro Display" charset="0"/>
                <a:cs typeface="Segoe Pro Display" charset="0"/>
              </a:rPr>
              <a:t>Vai neesat pie sava galda? Veiciet ātras izmaiņas tālrunī vai planšetdatorā.</a:t>
            </a:r>
          </a:p>
        </p:txBody>
      </p:sp>
      <p:sp>
        <p:nvSpPr>
          <p:cNvPr id="8" name="Rettangolo 7"/>
          <p:cNvSpPr/>
          <p:nvPr/>
        </p:nvSpPr>
        <p:spPr>
          <a:xfrm>
            <a:off x="550415" y="4740928"/>
            <a:ext cx="1036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v" sz="12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lv" sz="12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darbam ar iOS</a:t>
            </a:r>
          </a:p>
        </p:txBody>
      </p:sp>
      <p:sp>
        <p:nvSpPr>
          <p:cNvPr id="9" name="Rettangolo 8"/>
          <p:cNvSpPr/>
          <p:nvPr/>
        </p:nvSpPr>
        <p:spPr>
          <a:xfrm>
            <a:off x="528727" y="2309169"/>
            <a:ext cx="103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v" sz="1200" b="1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lv" sz="1200" b="1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darbam ar Windows Phone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78899" y="2466667"/>
            <a:ext cx="103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v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lv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darbam ar Android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231274" y="4947010"/>
            <a:ext cx="1049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v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lv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Online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5835955"/>
            <a:ext cx="7772400" cy="422244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v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Skatīt citus padomus, videoklipus, palīdzību un apmācības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88024" y="7052672"/>
            <a:ext cx="682717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v" sz="3700" i="1" dirty="0">
                <a:solidFill>
                  <a:schemeClr val="bg1"/>
                </a:solidFill>
                <a:latin typeface="Segoe Pro Bold" panose="020B0802040504020203" pitchFamily="34" charset="0"/>
                <a:ea typeface="Segoe Pro" charset="0"/>
                <a:cs typeface="Segoe Pro" charset="0"/>
              </a:rPr>
              <a:t>Apmeklējiet vietni aka.ms/PowerPointHelp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914401" y="8363317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lv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Šīs iespējas ir pieejamas programmā PowerPoint pakalpojumā Office 365.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pic>
        <p:nvPicPr>
          <p:cNvPr id="17" name="Picture 87">
            <a:extLst>
              <a:ext uri="{FF2B5EF4-FFF2-40B4-BE49-F238E27FC236}">
                <a16:creationId xmlns:a16="http://schemas.microsoft.com/office/drawing/2014/main" id="{CD6DE1B3-06A5-48D7-9759-057B690C4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9428" y="5074549"/>
            <a:ext cx="672709" cy="730974"/>
          </a:xfrm>
          <a:prstGeom prst="rect">
            <a:avLst/>
          </a:prstGeom>
        </p:spPr>
      </p:pic>
      <p:sp>
        <p:nvSpPr>
          <p:cNvPr id="18" name="Rettangolo 18">
            <a:extLst>
              <a:ext uri="{FF2B5EF4-FFF2-40B4-BE49-F238E27FC236}">
                <a16:creationId xmlns:a16="http://schemas.microsoft.com/office/drawing/2014/main" id="{1799B724-937D-458A-8599-F0222DAADBB7}"/>
              </a:ext>
            </a:extLst>
          </p:cNvPr>
          <p:cNvSpPr/>
          <p:nvPr/>
        </p:nvSpPr>
        <p:spPr>
          <a:xfrm>
            <a:off x="3790358" y="5221152"/>
            <a:ext cx="1839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lv" sz="1000">
                <a:latin typeface="Segoe Pro Display" charset="0"/>
                <a:ea typeface="Segoe Pro Display" charset="0"/>
                <a:cs typeface="Segoe Pro Display" charset="0"/>
              </a:rPr>
              <a:t>Praktiski padomi un video: aka.ms/officeappsmobilehelp</a:t>
            </a:r>
          </a:p>
        </p:txBody>
      </p:sp>
    </p:spTree>
    <p:extLst>
      <p:ext uri="{BB962C8B-B14F-4D97-AF65-F5344CB8AC3E}">
        <p14:creationId xmlns:p14="http://schemas.microsoft.com/office/powerpoint/2010/main" val="2014126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5CE603-0589-46D7-A931-0BB7F9CAA5D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D29454F-6A60-453B-8018-AC42D8C5DE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31AD6D-405D-4853-811C-F5941BFA7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1570</TotalTime>
  <Words>295</Words>
  <PresentationFormat>Custom</PresentationFormat>
  <Paragraphs>55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Segoe Pro</vt:lpstr>
      <vt:lpstr>Segoe Pro Bold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2017-09-21T13:13:26Z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