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137" d="100"/>
          <a:sy n="137" d="100"/>
        </p:scale>
        <p:origin x="4642" y="120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"/>
              <a:t>Edit Master text styles</a:t>
            </a:r>
          </a:p>
          <a:p>
            <a:pPr lvl="1" rtl="0"/>
            <a:r>
              <a:rPr lang="lv"/>
              <a:t>Second level</a:t>
            </a:r>
          </a:p>
          <a:p>
            <a:pPr lvl="2" rtl="0"/>
            <a:r>
              <a:rPr lang="lv"/>
              <a:t>Third level</a:t>
            </a:r>
          </a:p>
          <a:p>
            <a:pPr lvl="3" rtl="0"/>
            <a:r>
              <a:rPr lang="lv"/>
              <a:t>Fourth level</a:t>
            </a:r>
          </a:p>
          <a:p>
            <a:pPr lvl="4" rtl="0"/>
            <a:r>
              <a:rPr lang="lv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lv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lv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633764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lv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Kārtotās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872784" y="1196407"/>
            <a:ext cx="8727897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lv" sz="10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iesūtnes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489147"/>
            <a:ext cx="7697344" cy="3643185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Saīsiniet garus e-pasta pavedienus ar vienu klikšķi. </a:t>
            </a:r>
            <a:r>
              <a:rPr lang="lv-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Tīrīšana izdzēš ziņojumus, ko jau esat izlasījis, ja nākamajā pavediena ziņojumā ir tāds pats saturs.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Lentes grupā </a:t>
            </a:r>
            <a:r>
              <a:rPr lang="lv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Dzēšana</a:t>
            </a:r>
            <a:r>
              <a:rPr lang="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atlasiet </a:t>
            </a:r>
            <a:r>
              <a:rPr lang="lv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Tīrīt</a:t>
            </a:r>
            <a:r>
              <a:rPr lang="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Lai nekavējoties pārtrauktu turpmāko sarunas ziņojumu saņemšanu un iesūtnes aizpildīšanu, atlasiet kādu no ziņojumiem un pēc tam lentes grupā </a:t>
            </a:r>
            <a:r>
              <a:rPr lang="lv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Dzēšana </a:t>
            </a:r>
            <a:r>
              <a:rPr lang="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atlasiet </a:t>
            </a:r>
            <a:r>
              <a:rPr lang="lv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Ignorēt sarunu</a:t>
            </a:r>
            <a:r>
              <a:rPr lang="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</a:t>
            </a:r>
            <a:r>
              <a:rPr lang="lv-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Visi esošie ziņojumi un visi turpmākie ziņojumi šajā sarunā tiks nosūtīti uz mapi </a:t>
            </a:r>
            <a:r>
              <a:rPr lang="lv-LV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Izdzēstie vienumi</a:t>
            </a:r>
            <a:r>
              <a:rPr lang="lv-LV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M</a:t>
            </a:r>
            <a:r>
              <a:rPr lang="lv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apes tīrīšana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Sarunas ignorēšana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Skatīt citus padomus, videoklipus, palīdzību un apmācības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5" y="7037592"/>
            <a:ext cx="60155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3700" i="1">
                <a:solidFill>
                  <a:schemeClr val="bg1"/>
                </a:solidFill>
                <a:latin typeface="Segoe Pro Bold" panose="020B0802040504020203" pitchFamily="34" charset="0"/>
                <a:ea typeface="Segoe Pro" charset="0"/>
                <a:cs typeface="Segoe Pro" charset="0"/>
              </a:rPr>
              <a:t>Apmeklējiet vietni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841850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Šīs iespējas ir pieejamas programmā Outlook 2016 un Outlook pakalpojumam Office 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lv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Arhīvs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Pārvietošana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lv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Atlasiet pogu </a:t>
            </a:r>
            <a:r>
              <a:rPr lang="lv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Arhivēt</a:t>
            </a:r>
            <a:r>
              <a:rPr lang="lv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, lai iezīmēto ziņojumu vai sarunu pārvietotu uz Outlook mapi </a:t>
            </a:r>
            <a:r>
              <a:rPr lang="lv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Arhīvs</a:t>
            </a:r>
            <a:r>
              <a:rPr lang="lv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Atzīmējiet ziņojumu vēlākai apstrādei ar vienu klikšķi. 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lv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Izveidojiet vairākas mapes, lai ziņojumus iedalītu kategorijās un uzglabātu. Ar peles labo pogu noklikšķiniet uz iesūtnes mapes un pēc tam atlasiet J</a:t>
            </a:r>
            <a:r>
              <a:rPr lang="lv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auna mape</a:t>
            </a:r>
            <a:r>
              <a:rPr lang="lv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Lai pārvietotu ziņojumu, atlasiet to ziņojumu sarakstā, pēc tam velciet un nometiet to attiecīgajā mapē.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173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Segoe Pro</vt:lpstr>
      <vt:lpstr>Segoe Pro Bold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2017-09-21T13:12:39Z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