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emf" ContentType="image/x-emf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41.xml" ContentType="application/vnd.openxmlformats-officedocument.presentationml.slide+xml"/>
  <Override PartName="/ppt/slideLayouts/slideLayout5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11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110.xml" ContentType="application/vnd.openxmlformats-officedocument.presentationml.slideLayout+xml"/>
  <Override PartName="/ppt/slideLayouts/slideLayout1511.xml" ContentType="application/vnd.openxmlformats-officedocument.presentationml.slideLayout+xml"/>
  <Override PartName="/ppt/slideLayouts/slideLayout1012.xml" ContentType="application/vnd.openxmlformats-officedocument.presentationml.slideLayout+xml"/>
  <Override PartName="/ppt/slideLayouts/slideLayout413.xml" ContentType="application/vnd.openxmlformats-officedocument.presentationml.slideLayout+xml"/>
  <Override PartName="/ppt/slideLayouts/slideLayout914.xml" ContentType="application/vnd.openxmlformats-officedocument.presentationml.slideLayout+xml"/>
  <Override PartName="/ppt/slideLayouts/slideLayout1415.xml" ContentType="application/vnd.openxmlformats-officedocument.presentationml.slideLayout+xml"/>
  <Override PartName="/ppt/slides/slide92.xml" ContentType="application/vnd.openxmlformats-officedocument.presentationml.slide+xml"/>
  <Override PartName="/ppt/handoutMasters/handoutMaster11.xml" ContentType="application/vnd.openxmlformats-officedocument.presentationml.handoutMaster+xml"/>
  <Override PartName="/ppt/theme/theme32.xml" ContentType="application/vnd.openxmlformats-officedocument.theme+xml"/>
  <Override PartName="/customXml/item3.xml" ContentType="application/xml"/>
  <Override PartName="/customXml/itemProps31.xml" ContentType="application/vnd.openxmlformats-officedocument.customXmlProperties+xml"/>
  <Override PartName="/ppt/slides/slide3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1.xml" ContentType="application/vnd.openxmlformats-officedocument.presentationml.notesMaster+xml"/>
  <Override PartName="/ppt/theme/theme23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ppt/slides/slide125.xml" ContentType="application/vnd.openxmlformats-officedocument.presentationml.slide+xml"/>
  <Override PartName="/ppt/notesSlides/notesSlide21.xml" ContentType="application/vnd.openxmlformats-officedocument.presentationml.notesSlide+xml"/>
  <Override PartName="/ppt/viewProps.xml" ContentType="application/vnd.openxmlformats-officedocument.presentationml.viewProps+xml"/>
  <Override PartName="/customXml/item13.xml" ContentType="application/xml"/>
  <Override PartName="/customXml/itemProps13.xml" ContentType="application/vnd.openxmlformats-officedocument.customXmlProperties+xml"/>
  <Override PartName="/ppt/slides/slide26.xml" ContentType="application/vnd.openxmlformats-officedocument.presentationml.slide+xml"/>
  <Override PartName="/ppt/slides/slide77.xml" ContentType="application/vnd.openxmlformats-officedocument.presentationml.slide+xml"/>
  <Override PartName="/ppt/slides/slide18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19.xml" ContentType="application/vnd.openxmlformats-officedocument.presentationml.slide+xml"/>
  <Override PartName="/ppt/slides/slide610.xml" ContentType="application/vnd.openxmlformats-officedocument.presentationml.slide+xml"/>
  <Override PartName="/ppt/presProps.xml" ContentType="application/vnd.openxmlformats-officedocument.presentationml.presProps+xml"/>
  <Override PartName="/ppt/slides/slide511.xml" ContentType="application/vnd.openxmlformats-officedocument.presentationml.slide+xml"/>
  <Override PartName="/ppt/slides/slide10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 rtl="0"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howGuides="1">
      <p:cViewPr varScale="1">
        <p:scale>
          <a:sx n="124" d="100"/>
          <a:sy n="124" d="100"/>
        </p:scale>
        <p:origin x="90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35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41.xml" Id="rId8" /><Relationship Type="http://schemas.openxmlformats.org/officeDocument/2006/relationships/slide" Target="/ppt/slides/slide92.xml" Id="rId13" /><Relationship Type="http://schemas.openxmlformats.org/officeDocument/2006/relationships/handoutMaster" Target="/ppt/handoutMasters/handoutMaster11.xml" Id="rId18" /><Relationship Type="http://schemas.openxmlformats.org/officeDocument/2006/relationships/customXml" Target="/customXml/item3.xml" Id="rId3" /><Relationship Type="http://schemas.openxmlformats.org/officeDocument/2006/relationships/theme" Target="/ppt/theme/theme11.xml" Id="rId21" /><Relationship Type="http://schemas.openxmlformats.org/officeDocument/2006/relationships/slide" Target="/ppt/slides/slide33.xml" Id="rId7" /><Relationship Type="http://schemas.openxmlformats.org/officeDocument/2006/relationships/slide" Target="/ppt/slides/slide84.xml" Id="rId12" /><Relationship Type="http://schemas.openxmlformats.org/officeDocument/2006/relationships/notesMaster" Target="/ppt/notesMasters/notesMaster11.xml" Id="rId17" /><Relationship Type="http://schemas.openxmlformats.org/officeDocument/2006/relationships/customXml" Target="/customXml/item22.xml" Id="rId2" /><Relationship Type="http://schemas.openxmlformats.org/officeDocument/2006/relationships/slide" Target="/ppt/slides/slide125.xml" Id="rId16" /><Relationship Type="http://schemas.openxmlformats.org/officeDocument/2006/relationships/viewProps" Target="/ppt/viewProps.xml" Id="rId20" /><Relationship Type="http://schemas.openxmlformats.org/officeDocument/2006/relationships/customXml" Target="/customXml/item13.xml" Id="rId1" /><Relationship Type="http://schemas.openxmlformats.org/officeDocument/2006/relationships/slide" Target="/ppt/slides/slide26.xml" Id="rId6" /><Relationship Type="http://schemas.openxmlformats.org/officeDocument/2006/relationships/slide" Target="/ppt/slides/slide77.xml" Id="rId11" /><Relationship Type="http://schemas.openxmlformats.org/officeDocument/2006/relationships/slide" Target="/ppt/slides/slide18.xml" Id="rId5" /><Relationship Type="http://schemas.openxmlformats.org/officeDocument/2006/relationships/slide" Target="/ppt/slides/slide119.xml" Id="rId15" /><Relationship Type="http://schemas.openxmlformats.org/officeDocument/2006/relationships/slide" Target="/ppt/slides/slide610.xml" Id="rId10" /><Relationship Type="http://schemas.openxmlformats.org/officeDocument/2006/relationships/presProps" Target="/ppt/presProps.xml" Id="rId19" /><Relationship Type="http://schemas.openxmlformats.org/officeDocument/2006/relationships/slideMaster" Target="/ppt/slideMasters/slideMaster11.xml" Id="rId4" /><Relationship Type="http://schemas.openxmlformats.org/officeDocument/2006/relationships/slide" Target="/ppt/slides/slide511.xml" Id="rId9" /><Relationship Type="http://schemas.openxmlformats.org/officeDocument/2006/relationships/slide" Target="/ppt/slides/slide1012.xml" Id="rId14" /><Relationship Type="http://schemas.openxmlformats.org/officeDocument/2006/relationships/tableStyles" Target="/ppt/tableStyles.xml" Id="rId22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2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E07CAC8-3B28-44BB-8372-C033471CAEDE}" type="datetime1">
              <a:rPr lang="lv-LV" smtClean="0"/>
              <a:t>27.11.2020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05E7BEC-684E-4C3F-AEB2-ED7203F4ED33}" type="slidenum">
              <a:rPr lang="lv-LV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3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lv-LV" noProof="0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328E7DF-C259-4168-B7CF-1408A1A8B064}" type="datetime1">
              <a:rPr lang="lv-LV" noProof="0" smtClean="0"/>
              <a:t>27.11.2020</a:t>
            </a:fld>
            <a:endParaRPr lang="lv-LV" noProof="0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lv-LV" noProof="0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8FD79C7-905A-4C8B-8800-03693A11A4AF}" type="slidenum">
              <a:rPr lang="lv-LV" noProof="0"/>
              <a:t>‹#›</a:t>
            </a:fld>
            <a:endParaRPr lang="lv-LV" noProof="0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2.xml.rels>&#65279;<?xml version="1.0" encoding="utf-8"?><Relationships xmlns="http://schemas.openxmlformats.org/package/2006/relationships"><Relationship Type="http://schemas.openxmlformats.org/officeDocument/2006/relationships/slide" Target="/ppt/slides/slide18.xml" Id="rId2" /><Relationship Type="http://schemas.openxmlformats.org/officeDocument/2006/relationships/notesMaster" Target="/ppt/notesMasters/notesMaster11.xml" Id="rId1" /></Relationships>
</file>

<file path=ppt/notesSlides/_rels/notesSlide21.xml.rels>&#65279;<?xml version="1.0" encoding="utf-8"?><Relationships xmlns="http://schemas.openxmlformats.org/package/2006/relationships"><Relationship Type="http://schemas.openxmlformats.org/officeDocument/2006/relationships/slide" Target="/ppt/slides/slide125.xml" Id="rId2" /><Relationship Type="http://schemas.openxmlformats.org/officeDocument/2006/relationships/notesMaster" Target="/ppt/notesMasters/notesMaster11.xml" Id="rId1" /></Relationship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8FD79C7-905A-4C8B-8800-03693A11A4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8681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lv-LV" smtClean="0"/>
              <a:t>12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00632610"/>
      </p:ext>
    </p:extLst>
  </p:cSld>
  <p:clrMapOvr>
    <a:masterClrMapping/>
  </p:clrMapOvr>
</p:notes>
</file>

<file path=ppt/slideLayouts/_rels/slideLayout10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5.xml.rels>&#65279;<?xml version="1.0" encoding="utf-8"?><Relationships xmlns="http://schemas.openxmlformats.org/package/2006/relationships"><Relationship Type="http://schemas.openxmlformats.org/officeDocument/2006/relationships/image" Target="/ppt/media/image1.emf" Id="rId2" /><Relationship Type="http://schemas.openxmlformats.org/officeDocument/2006/relationships/slideMaster" Target="/ppt/slideMasters/slideMaster11.xml" Id="rId1" /></Relationships>
</file>

<file path=ppt/slideLayouts/_rels/slideLayout1511.xml.rels>&#65279;<?xml version="1.0" encoding="utf-8"?><Relationships xmlns="http://schemas.openxmlformats.org/package/2006/relationships"><Relationship Type="http://schemas.openxmlformats.org/officeDocument/2006/relationships/image" Target="/ppt/media/image1.emf" Id="rId2" /><Relationship Type="http://schemas.openxmlformats.org/officeDocument/2006/relationships/slideMaster" Target="/ppt/slideMasters/slideMaster11.xml" Id="rId1" /></Relationships>
</file>

<file path=ppt/slideLayouts/_rels/slideLayout18.xml.rels>&#65279;<?xml version="1.0" encoding="utf-8"?><Relationships xmlns="http://schemas.openxmlformats.org/package/2006/relationships"><Relationship Type="http://schemas.openxmlformats.org/officeDocument/2006/relationships/image" Target="/ppt/media/image1.emf" Id="rId2" /><Relationship Type="http://schemas.openxmlformats.org/officeDocument/2006/relationships/slideMaster" Target="/ppt/slideMasters/slideMaster11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ptemb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lodziņ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="0" noProof="0" dirty="0">
                <a:solidFill>
                  <a:schemeClr val="bg2">
                    <a:lumMod val="90000"/>
                  </a:schemeClr>
                </a:solidFill>
              </a:rPr>
              <a:t>30 augusts</a:t>
            </a:r>
          </a:p>
        </p:txBody>
      </p:sp>
      <p:sp>
        <p:nvSpPr>
          <p:cNvPr id="1793" name="Tekstlodziņš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lv-LV" noProof="0"/>
              <a:t>31</a:t>
            </a:r>
          </a:p>
        </p:txBody>
      </p:sp>
      <p:sp>
        <p:nvSpPr>
          <p:cNvPr id="1794" name="Tekstlodziņš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lv-LV" noProof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septembris</a:t>
            </a:r>
          </a:p>
        </p:txBody>
      </p:sp>
      <p:sp>
        <p:nvSpPr>
          <p:cNvPr id="1795" name="Tekstlodziņš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lv-LV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Tekstlodziņš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7" name="Tekstlodziņš 1796"/>
          <p:cNvSpPr txBox="1"/>
          <p:nvPr/>
        </p:nvSpPr>
        <p:spPr>
          <a:xfrm>
            <a:off x="7369175" y="1087622"/>
            <a:ext cx="1364916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="0" noProof="0">
                <a:solidFill>
                  <a:schemeClr val="tx1"/>
                </a:solidFill>
                <a:effectLst/>
              </a:rPr>
              <a:t>4/5</a:t>
            </a:r>
          </a:p>
        </p:txBody>
      </p:sp>
      <p:sp>
        <p:nvSpPr>
          <p:cNvPr id="1798" name="Tekstlodziņš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99" name="Tekstlodziņš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Tekstlodziņš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Tekstlodziņš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Tekstlodziņš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Tekstlodziņš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Tekstlodziņš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Tekstlodziņš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Tekstlodziņš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Tekstlodziņš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Tekstlodziņš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Tekstlodziņš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Tekstlodziņš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Tekstlodziņš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Tekstlodziņš 1811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Tekstlodziņš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Tekstlodziņš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Tekstlodziņš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Tekstlodziņš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Tekstlodziņš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Tekstlodziņš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Tekstlodziņš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 rtl="0"/>
            <a:r>
              <a:rPr lang="lv-LV" noProof="0"/>
              <a:t>30</a:t>
            </a:r>
          </a:p>
        </p:txBody>
      </p:sp>
      <p:sp>
        <p:nvSpPr>
          <p:cNvPr id="1820" name="Tekstlodziņš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lv-LV" noProof="0" dirty="0">
                <a:solidFill>
                  <a:schemeClr val="bg2">
                    <a:lumMod val="90000"/>
                  </a:schemeClr>
                </a:solidFill>
              </a:rPr>
              <a:t>1 oktobris</a:t>
            </a:r>
          </a:p>
        </p:txBody>
      </p:sp>
      <p:sp>
        <p:nvSpPr>
          <p:cNvPr id="1821" name="Tekstlodziņš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lv-LV" sz="1300" b="0" kern="1200" noProof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2/3</a:t>
            </a:r>
            <a:endParaRPr lang="lv-LV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kstlodziņš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lv-LV" sz="1300" b="0" kern="1200" noProof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4</a:t>
            </a:r>
            <a:endParaRPr lang="lv-LV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kstlodziņš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lv-LV" noProof="0">
                <a:solidFill>
                  <a:schemeClr val="bg1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1824" name="Tekstlodziņš 1823"/>
          <p:cNvSpPr txBox="1"/>
          <p:nvPr/>
        </p:nvSpPr>
        <p:spPr>
          <a:xfrm>
            <a:off x="3178175" y="5660136"/>
            <a:ext cx="1371600" cy="39319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lv-LV" noProof="0">
                <a:solidFill>
                  <a:schemeClr val="bg1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1825" name="Tekstlodziņš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lv-LV" noProof="0"/>
              <a:t>7</a:t>
            </a:r>
          </a:p>
        </p:txBody>
      </p:sp>
      <p:sp>
        <p:nvSpPr>
          <p:cNvPr id="1826" name="Tekstlodziņš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1827" name="Tekstlodziņš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9/10</a:t>
            </a:r>
          </a:p>
        </p:txBody>
      </p:sp>
      <p:sp>
        <p:nvSpPr>
          <p:cNvPr id="1828" name="Tekstlodziņš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lv-LV" sz="3600" b="0" noProof="0">
                <a:solidFill>
                  <a:schemeClr val="accent1"/>
                </a:solidFill>
              </a:rPr>
              <a:t>septembris</a:t>
            </a:r>
          </a:p>
        </p:txBody>
      </p:sp>
      <p:sp>
        <p:nvSpPr>
          <p:cNvPr id="40" name="Teksta vietturis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6" name="Teksta vietturis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2" name="Teksta vietturis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8" name="Teksta vietturis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4" name="Teksta vietturis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70" name="Teksta vietturis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39" name="Teksta vietturis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5" name="Teksta vietturis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1" name="Teksta vietturis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7" name="Teksta vietturis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3" name="Teksta vietturis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9" name="Teksta vietturis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1" name="Teksta vietturis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7" name="Teksta vietturis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3" name="Teksta vietturis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9" name="Teksta vietturis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5" name="Teksta vietturis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71" name="Teksta vietturis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2" name="Teksta vietturis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8" name="Teksta vietturis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4" name="Teksta vietturis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0" name="Teksta vietturis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6" name="Teksta vietturis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72" name="Teksta vietturis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3" name="Teksta vietturis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9" name="Teksta vietturis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5" name="Teksta vietturis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1" name="Teksta vietturis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7" name="Teksta vietturis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73" name="Teksta vietturis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4" name="Teksta vietturis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0" name="Teksta vietturis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6" name="Teksta vietturis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2" name="Teksta vietturis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8" name="Teksta vietturis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74" name="Teksta vietturis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2" name="Datuma vietturis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83322A5F-9374-4494-9063-9F40B927F79D}" type="datetime1">
              <a:rPr lang="lv-LV" noProof="0" smtClean="0"/>
              <a:t>27.11.2020</a:t>
            </a:fld>
            <a:endParaRPr lang="lv-LV" noProof="0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lv-LV" noProof="0"/>
              <a:pPr/>
              <a:t>‹#›</a:t>
            </a:fld>
            <a:endParaRPr lang="lv-LV" noProof="0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ktob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lodziņ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sz="1300" noProof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noProof="0" dirty="0">
                <a:solidFill>
                  <a:schemeClr val="bg1">
                    <a:lumMod val="85000"/>
                  </a:schemeClr>
                </a:solidFill>
              </a:rPr>
              <a:t>27 septembris</a:t>
            </a:r>
          </a:p>
          <a:p>
            <a:pPr algn="l" rtl="0"/>
            <a:endParaRPr lang="lv-LV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kstlodziņš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794" name="Tekstlodziņš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lv-LV" noProof="0">
                <a:solidFill>
                  <a:schemeClr val="bg2">
                    <a:lumMod val="90000"/>
                  </a:schemeClr>
                </a:solidFill>
                <a:effectLst/>
              </a:rPr>
              <a:t>29</a:t>
            </a:r>
          </a:p>
        </p:txBody>
      </p:sp>
      <p:sp>
        <p:nvSpPr>
          <p:cNvPr id="1795" name="Tekstlodziņš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  <a:effectLst/>
              </a:defRPr>
            </a:lvl1pPr>
          </a:lstStyle>
          <a:p>
            <a:pPr lvl="0" rtl="0"/>
            <a:r>
              <a:rPr lang="lv-LV" noProof="0"/>
              <a:t>30</a:t>
            </a:r>
          </a:p>
        </p:txBody>
      </p:sp>
      <p:sp>
        <p:nvSpPr>
          <p:cNvPr id="1796" name="Tekstlodziņš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 rtl="0"/>
            <a:r>
              <a:rPr lang="lv-LV" noProof="0" dirty="0"/>
              <a:t>1 oktobris</a:t>
            </a:r>
          </a:p>
        </p:txBody>
      </p:sp>
      <p:sp>
        <p:nvSpPr>
          <p:cNvPr id="1797" name="Tekstlodziņš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lv-LV" noProof="0"/>
              <a:t>2/3</a:t>
            </a:r>
          </a:p>
        </p:txBody>
      </p:sp>
      <p:sp>
        <p:nvSpPr>
          <p:cNvPr id="1798" name="Tekstlodziņš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9" name="Tekstlodziņš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0" name="Tekstlodziņš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1" name="Tekstlodziņš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2" name="Tekstlodziņš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3" name="Tekstlodziņš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9/10</a:t>
            </a:r>
          </a:p>
        </p:txBody>
      </p:sp>
      <p:sp>
        <p:nvSpPr>
          <p:cNvPr id="1804" name="Tekstlodziņš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5" name="Tekstlodziņš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6" name="Tekstlodziņš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7" name="Tekstlodziņš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8" name="Tekstlodziņš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9" name="Tekstlodziņš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16/17</a:t>
            </a:r>
          </a:p>
        </p:txBody>
      </p:sp>
      <p:sp>
        <p:nvSpPr>
          <p:cNvPr id="1810" name="Tekstlodziņš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1" name="Tekstlodziņš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2" name="Tekstlodziņš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3" name="Tekstlodziņš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4" name="Tekstlodziņš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5" name="Tekstlodziņš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23/24</a:t>
            </a:r>
          </a:p>
        </p:txBody>
      </p:sp>
      <p:sp>
        <p:nvSpPr>
          <p:cNvPr id="1816" name="Tekstlodziņš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7" name="Tekstlodziņš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8" name="Tekstlodziņš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9" name="Tekstlodziņš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="0" noProof="0">
                <a:solidFill>
                  <a:schemeClr val="bg1">
                    <a:lumMod val="50000"/>
                  </a:schemeClr>
                </a:solidFill>
              </a:rPr>
              <a:t>28</a:t>
            </a:r>
          </a:p>
        </p:txBody>
      </p:sp>
      <p:sp>
        <p:nvSpPr>
          <p:cNvPr id="1820" name="Tekstlodziņš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lv-LV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21" name="Tekstlodziņš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lv-LV" noProof="0">
                <a:solidFill>
                  <a:schemeClr val="tx1"/>
                </a:solidFill>
              </a:rPr>
              <a:t>30/31</a:t>
            </a:r>
          </a:p>
        </p:txBody>
      </p:sp>
      <p:sp>
        <p:nvSpPr>
          <p:cNvPr id="1822" name="Tekstlodziņš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lv-LV" noProof="0" dirty="0"/>
              <a:t>1 novembris</a:t>
            </a:r>
          </a:p>
        </p:txBody>
      </p:sp>
      <p:sp>
        <p:nvSpPr>
          <p:cNvPr id="1823" name="Tekstlodziņš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lv-LV" noProof="0"/>
              <a:t>1</a:t>
            </a:r>
          </a:p>
        </p:txBody>
      </p:sp>
      <p:sp>
        <p:nvSpPr>
          <p:cNvPr id="1824" name="Tekstlodziņš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lv-LV" noProof="0"/>
              <a:t>3</a:t>
            </a:r>
          </a:p>
        </p:txBody>
      </p:sp>
      <p:sp>
        <p:nvSpPr>
          <p:cNvPr id="1825" name="Tekstlodziņš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6" name="Tekstlodziņš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7" name="Tekstlodziņš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6/7</a:t>
            </a:r>
          </a:p>
        </p:txBody>
      </p:sp>
      <p:sp>
        <p:nvSpPr>
          <p:cNvPr id="1828" name="Tekstlodziņš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lv-LV" sz="3600" b="0" noProof="0">
                <a:solidFill>
                  <a:schemeClr val="accent1"/>
                </a:solidFill>
              </a:rPr>
              <a:t>oktobris</a:t>
            </a:r>
          </a:p>
        </p:txBody>
      </p:sp>
      <p:sp>
        <p:nvSpPr>
          <p:cNvPr id="41" name="Teksta vietturis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7" name="Teksta vietturis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3" name="Teksta vietturis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9" name="Teksta vietturis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5" name="Teksta vietturis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71" name="Teksta vietturis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6" name="Teksta vietturis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2" name="Teksta vietturis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8" name="Teksta vietturis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4" name="Teksta vietturis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70" name="Teksta vietturis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2" name="Teksta vietturis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8" name="Teksta vietturis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4" name="Teksta vietturis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0" name="Teksta vietturis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6" name="Teksta vietturis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72" name="Teksta vietturis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3" name="Teksta vietturis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9" name="Teksta vietturis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5" name="Teksta vietturis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1" name="Teksta vietturis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7" name="Teksta vietturis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73" name="Teksta vietturis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4" name="Teksta vietturis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0" name="Teksta vietturis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6" name="Teksta vietturis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2" name="Teksta vietturis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8" name="Teksta vietturis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74" name="Teksta vietturis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5" name="Teksta vietturis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1" name="Teksta vietturis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7" name="Teksta vietturis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3" name="Teksta vietturis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9" name="Teksta vietturis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75" name="Teksta vietturis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2" name="Datuma vietturis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D4B84833-11A1-4751-9302-04E371934955}" type="datetime1">
              <a:rPr lang="lv-LV" noProof="0" smtClean="0"/>
              <a:t>27.11.2020</a:t>
            </a:fld>
            <a:endParaRPr lang="lv-LV" noProof="0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lv-LV" noProof="0"/>
              <a:pPr/>
              <a:t>‹#›</a:t>
            </a:fld>
            <a:endParaRPr lang="lv-LV" noProof="0"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vemb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lodziņ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lv-LV" sz="1400" noProof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novembris</a:t>
            </a:r>
          </a:p>
        </p:txBody>
      </p:sp>
      <p:sp>
        <p:nvSpPr>
          <p:cNvPr id="1793" name="Tekstlodziņš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lv-LV" noProof="0"/>
              <a:t>2</a:t>
            </a:r>
          </a:p>
        </p:txBody>
      </p:sp>
      <p:sp>
        <p:nvSpPr>
          <p:cNvPr id="1794" name="Tekstlodziņš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lv-LV" noProof="0"/>
              <a:t>3	</a:t>
            </a:r>
          </a:p>
        </p:txBody>
      </p:sp>
      <p:sp>
        <p:nvSpPr>
          <p:cNvPr id="1795" name="Tekstlodziņš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lv-LV" noProof="0"/>
              <a:t>4</a:t>
            </a:r>
          </a:p>
        </p:txBody>
      </p:sp>
      <p:sp>
        <p:nvSpPr>
          <p:cNvPr id="1796" name="Tekstlodziņš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lv-LV" noProof="0"/>
              <a:t>5</a:t>
            </a:r>
          </a:p>
        </p:txBody>
      </p:sp>
      <p:sp>
        <p:nvSpPr>
          <p:cNvPr id="1797" name="Tekstlodziņš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lv-LV" noProof="0"/>
              <a:t>6/7</a:t>
            </a:r>
          </a:p>
        </p:txBody>
      </p:sp>
      <p:sp>
        <p:nvSpPr>
          <p:cNvPr id="1798" name="Tekstlodziņš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99" name="Tekstlodziņš 1798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0" name="Tekstlodziņš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1" name="Tekstlodziņš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2" name="Tekstlodziņš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3" name="Tekstlodziņš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13/14</a:t>
            </a:r>
          </a:p>
        </p:txBody>
      </p:sp>
      <p:sp>
        <p:nvSpPr>
          <p:cNvPr id="1804" name="Tekstlodziņš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5" name="Tekstlodziņš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6" name="Tekstlodziņš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7" name="Tekstlodziņš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8" name="Tekstlodziņš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09" name="Tekstlodziņš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20/21</a:t>
            </a:r>
          </a:p>
        </p:txBody>
      </p:sp>
      <p:sp>
        <p:nvSpPr>
          <p:cNvPr id="1810" name="Tekstlodziņš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1" name="Tekstlodziņš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2" name="Tekstlodziņš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3" name="Tekstlodziņš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4" name="Tekstlodziņš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5" name="Tekstlodziņš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27/28</a:t>
            </a:r>
          </a:p>
        </p:txBody>
      </p:sp>
      <p:sp>
        <p:nvSpPr>
          <p:cNvPr id="1816" name="Tekstlodziņš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7" name="Tekstlodziņš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8" name="Tekstlodziņš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lv-LV" noProof="0" dirty="0"/>
              <a:t>1 decembris</a:t>
            </a:r>
          </a:p>
        </p:txBody>
      </p:sp>
      <p:sp>
        <p:nvSpPr>
          <p:cNvPr id="1819" name="Tekstlodziņš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lv-LV" noProof="0"/>
              <a:t>2</a:t>
            </a:r>
          </a:p>
        </p:txBody>
      </p:sp>
      <p:sp>
        <p:nvSpPr>
          <p:cNvPr id="1820" name="Tekstlodziņš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lv-LV" noProof="0"/>
              <a:t>3</a:t>
            </a:r>
          </a:p>
        </p:txBody>
      </p:sp>
      <p:sp>
        <p:nvSpPr>
          <p:cNvPr id="1821" name="Tekstlodziņš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lv-LV" noProof="0"/>
              <a:t>4/5</a:t>
            </a:r>
          </a:p>
        </p:txBody>
      </p:sp>
      <p:sp>
        <p:nvSpPr>
          <p:cNvPr id="1828" name="Tekstlodziņš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lv-LV" sz="3600" b="0" noProof="0">
                <a:solidFill>
                  <a:schemeClr val="accent1"/>
                </a:solidFill>
              </a:rPr>
              <a:t>novembris</a:t>
            </a:r>
          </a:p>
        </p:txBody>
      </p:sp>
      <p:sp>
        <p:nvSpPr>
          <p:cNvPr id="69" name="Tekstlodziņš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lv-LV" sz="1300" b="0" kern="1200" noProof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6</a:t>
            </a:r>
          </a:p>
        </p:txBody>
      </p:sp>
      <p:sp>
        <p:nvSpPr>
          <p:cNvPr id="70" name="Tekstlodziņš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71" name="Tekstlodziņš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72" name="Tekstlodziņš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3" name="Tekstlodziņš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10</a:t>
            </a:r>
          </a:p>
        </p:txBody>
      </p:sp>
      <p:sp>
        <p:nvSpPr>
          <p:cNvPr id="74" name="Tekstlodziņš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11/12</a:t>
            </a:r>
          </a:p>
        </p:txBody>
      </p:sp>
      <p:sp>
        <p:nvSpPr>
          <p:cNvPr id="34" name="Teksta vietturis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0" name="Teksta vietturis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6" name="Teksta vietturis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2" name="Teksta vietturis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8" name="Teksta vietturis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4" name="Teksta vietturis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33" name="Teksta vietturis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39" name="Teksta vietturis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5" name="Teksta vietturis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1" name="Teksta vietturis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7" name="Teksta vietturis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3" name="Teksta vietturis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35" name="Teksta vietturis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1" name="Teksta vietturis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7" name="Teksta vietturis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3" name="Teksta vietturis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9" name="Teksta vietturis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5" name="Teksta vietturis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36" name="Teksta vietturis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2" name="Teksta vietturis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8" name="Teksta vietturis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4" name="Teksta vietturis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0" name="Teksta vietturis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6" name="Teksta vietturis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37" name="Teksta vietturis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3" name="Teksta vietturis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9" name="Teksta vietturis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5" name="Teksta vietturis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1" name="Teksta vietturis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7" name="Teksta vietturis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38" name="Teksta vietturis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4" name="Teksta vietturis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0" name="Teksta vietturis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6" name="Teksta vietturis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2" name="Teksta vietturis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8" name="Teksta vietturis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2" name="Datuma vietturis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929DE6B9-B198-43CC-B4D1-BF01D05749F5}" type="datetime1">
              <a:rPr lang="lv-LV" noProof="0" smtClean="0"/>
              <a:t>27.11.2020</a:t>
            </a:fld>
            <a:endParaRPr lang="lv-LV" noProof="0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lv-LV" noProof="0"/>
              <a:pPr/>
              <a:t>‹#›</a:t>
            </a:fld>
            <a:endParaRPr lang="lv-LV" noProof="0"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cemb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lodziņ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 dirty="0">
                <a:solidFill>
                  <a:schemeClr val="bg2">
                    <a:lumMod val="90000"/>
                  </a:schemeClr>
                </a:solidFill>
              </a:rPr>
              <a:t>29 novembris</a:t>
            </a:r>
          </a:p>
        </p:txBody>
      </p:sp>
      <p:sp>
        <p:nvSpPr>
          <p:cNvPr id="1793" name="Tekstlodziņš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lv-LV" noProof="0"/>
              <a:t>30</a:t>
            </a:r>
          </a:p>
        </p:txBody>
      </p:sp>
      <p:sp>
        <p:nvSpPr>
          <p:cNvPr id="1794" name="Tekstlodziņš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lv-LV" noProof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decembris</a:t>
            </a:r>
          </a:p>
        </p:txBody>
      </p:sp>
      <p:sp>
        <p:nvSpPr>
          <p:cNvPr id="1795" name="Tekstlodziņš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lv-LV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Tekstlodziņš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7" name="Tekstlodziņš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lvl="0" rtl="0"/>
            <a:r>
              <a:rPr lang="lv-LV" sz="1300" b="0" noProof="0">
                <a:solidFill>
                  <a:schemeClr val="tx1"/>
                </a:solidFill>
                <a:effectLst/>
              </a:rPr>
              <a:t>4/5</a:t>
            </a:r>
            <a:endParaRPr lang="lv-LV" noProof="0">
              <a:solidFill>
                <a:schemeClr val="tx1"/>
              </a:solidFill>
            </a:endParaRPr>
          </a:p>
        </p:txBody>
      </p:sp>
      <p:sp>
        <p:nvSpPr>
          <p:cNvPr id="1798" name="Tekstlodziņš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6	</a:t>
            </a:r>
          </a:p>
        </p:txBody>
      </p:sp>
      <p:sp>
        <p:nvSpPr>
          <p:cNvPr id="1799" name="Tekstlodziņš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Tekstlodziņš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Tekstlodziņš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Tekstlodziņš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Tekstlodziņš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Tekstlodziņš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Tekstlodziņš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Tekstlodziņš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Tekstlodziņš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Tekstlodziņš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Tekstlodziņš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Tekstlodziņš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Tekstlodziņš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Tekstlodziņš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Tekstlodziņš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Tekstlodziņš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Tekstlodziņš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Tekstlodziņš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Tekstlodziņš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Tekstlodziņš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Tekstlodziņš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0" name="Tekstlodziņš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lv-LV" noProof="0"/>
              <a:t>31</a:t>
            </a:r>
          </a:p>
        </p:txBody>
      </p:sp>
      <p:sp>
        <p:nvSpPr>
          <p:cNvPr id="1821" name="Tekstlodziņš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lv-LV" noProof="0" dirty="0">
                <a:solidFill>
                  <a:schemeClr val="bg2">
                    <a:lumMod val="90000"/>
                  </a:schemeClr>
                </a:solidFill>
              </a:rPr>
              <a:t>1/2 janvāris</a:t>
            </a:r>
          </a:p>
        </p:txBody>
      </p:sp>
      <p:sp>
        <p:nvSpPr>
          <p:cNvPr id="1822" name="Tekstlodziņš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3" name="Tekstlodziņš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rtl="0"/>
            <a:r>
              <a:rPr lang="lv-LV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4" name="Tekstlodziņš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5" name="Tekstlodziņš 1824"/>
          <p:cNvSpPr txBox="1"/>
          <p:nvPr/>
        </p:nvSpPr>
        <p:spPr>
          <a:xfrm>
            <a:off x="4541189" y="5715571"/>
            <a:ext cx="1371600" cy="28232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6" name="Tekstlodziņš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7" name="Tekstlodziņš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8/9</a:t>
            </a:r>
          </a:p>
        </p:txBody>
      </p:sp>
      <p:sp>
        <p:nvSpPr>
          <p:cNvPr id="1828" name="Tekstlodziņš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lv-LV" sz="3600" b="0" noProof="0">
                <a:solidFill>
                  <a:schemeClr val="accent1"/>
                </a:solidFill>
              </a:rPr>
              <a:t>decembris</a:t>
            </a:r>
          </a:p>
        </p:txBody>
      </p:sp>
      <p:sp>
        <p:nvSpPr>
          <p:cNvPr id="40" name="Teksta vietturis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6" name="Teksta vietturis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2" name="Teksta vietturis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8" name="Teksta vietturis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4" name="Teksta vietturis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70" name="Teksta vietturis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39" name="Teksta vietturis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5" name="Teksta vietturis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1" name="Teksta vietturis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7" name="Teksta vietturis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3" name="Teksta vietturis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9" name="Teksta vietturis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1" name="Teksta vietturis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7" name="Teksta vietturis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3" name="Teksta vietturis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9" name="Teksta vietturis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5" name="Teksta vietturis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71" name="Teksta vietturis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2" name="Teksta vietturis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8" name="Teksta vietturis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4" name="Teksta vietturis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0" name="Teksta vietturis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6" name="Teksta vietturis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72" name="Teksta vietturis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3" name="Teksta vietturis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9" name="Teksta vietturis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5" name="Teksta vietturis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1" name="Teksta vietturis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7" name="Teksta vietturis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73" name="Teksta vietturis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4" name="Teksta vietturis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0" name="Teksta vietturis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6" name="Teksta vietturis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2" name="Teksta vietturis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8" name="Teksta vietturis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74" name="Teksta vietturis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2" name="Datuma vietturis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FE74C696-FAAB-4B1E-A4F3-FDDE2FD25FC0}" type="datetime1">
              <a:rPr lang="lv-LV" noProof="0" smtClean="0"/>
              <a:t>27.11.2020</a:t>
            </a:fld>
            <a:endParaRPr lang="lv-LV" noProof="0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lv-LV" noProof="0"/>
              <a:pPr/>
              <a:t>‹#›</a:t>
            </a:fld>
            <a:endParaRPr lang="lv-LV" noProof="0"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isnstūris ar noapaļotiem stūriem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 dirty="0"/>
          </a:p>
        </p:txBody>
      </p:sp>
      <p:grpSp>
        <p:nvGrpSpPr>
          <p:cNvPr id="8" name="gredzens labajā pusē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Ovāls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v-LV" noProof="0" dirty="0"/>
            </a:p>
          </p:txBody>
        </p:sp>
        <p:pic>
          <p:nvPicPr>
            <p:cNvPr id="10" name="Attēls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gredzens kreisajā pusē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Ovāls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v-LV" noProof="0" dirty="0"/>
            </a:p>
          </p:txBody>
        </p:sp>
        <p:pic>
          <p:nvPicPr>
            <p:cNvPr id="13" name="Attēls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Virsraksts 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lv-LV" noProof="0" dirty="0"/>
              <a:t>Noklikšķiniet, lai rediģētu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lv-LV" noProof="0" dirty="0"/>
              <a:t>Noklikšķiniet, lai rediģētu šablona tekstu stilus</a:t>
            </a:r>
          </a:p>
          <a:p>
            <a:pPr lvl="1" rtl="0"/>
            <a:r>
              <a:rPr lang="lv-LV" noProof="0" dirty="0"/>
              <a:t>Otrais līmenis</a:t>
            </a:r>
          </a:p>
          <a:p>
            <a:pPr lvl="2" rtl="0"/>
            <a:r>
              <a:rPr lang="lv-LV" noProof="0" dirty="0"/>
              <a:t>Trešais līmenis</a:t>
            </a:r>
          </a:p>
          <a:p>
            <a:pPr lvl="3" rtl="0"/>
            <a:r>
              <a:rPr lang="lv-LV" noProof="0" dirty="0"/>
              <a:t>Ceturtais līmenis</a:t>
            </a:r>
          </a:p>
          <a:p>
            <a:pPr lvl="4" rtl="0"/>
            <a:r>
              <a:rPr lang="lv-LV" noProof="0" dirty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6A9D09-1522-4EF4-A54F-FC4DB29AD0EF}" type="datetime1">
              <a:rPr lang="lv-LV" noProof="0" smtClean="0"/>
              <a:t>27.11.2020</a:t>
            </a:fld>
            <a:endParaRPr lang="lv-LV" noProof="0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lv-LV" noProof="0"/>
              <a:t>‹#›</a:t>
            </a:fld>
            <a:endParaRPr lang="lv-LV" noProof="0" dirty="0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isnstūris ar noapaļotiem stūriem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 dirty="0"/>
          </a:p>
        </p:txBody>
      </p:sp>
      <p:grpSp>
        <p:nvGrpSpPr>
          <p:cNvPr id="6" name="gredzens labajā pusē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Ovāls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v-LV" noProof="0" dirty="0"/>
            </a:p>
          </p:txBody>
        </p:sp>
        <p:pic>
          <p:nvPicPr>
            <p:cNvPr id="8" name="Attēls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gredzens kreisajā pusē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Ovāls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v-LV" noProof="0" dirty="0"/>
            </a:p>
          </p:txBody>
        </p:sp>
        <p:pic>
          <p:nvPicPr>
            <p:cNvPr id="11" name="Attēls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403485-4333-4DBD-A107-D25C9C82D984}" type="datetime1">
              <a:rPr lang="lv-LV" noProof="0" smtClean="0"/>
              <a:t>27.11.2020</a:t>
            </a:fld>
            <a:endParaRPr lang="lv-LV" noProof="0" dirty="0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lv-LV" noProof="0"/>
              <a:t>‹#›</a:t>
            </a:fld>
            <a:endParaRPr lang="lv-LV" noProof="0" dirty="0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aisnstūris ar noapaļotiem stūriem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 dirty="0"/>
          </a:p>
        </p:txBody>
      </p:sp>
      <p:grpSp>
        <p:nvGrpSpPr>
          <p:cNvPr id="18" name="gredzens labajā pusē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Ovāls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v-LV" noProof="0" dirty="0"/>
            </a:p>
          </p:txBody>
        </p:sp>
        <p:pic>
          <p:nvPicPr>
            <p:cNvPr id="20" name="Attēls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gredzens kreisajā pusē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Ovāls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v-LV" noProof="0" dirty="0"/>
            </a:p>
          </p:txBody>
        </p:sp>
        <p:pic>
          <p:nvPicPr>
            <p:cNvPr id="23" name="Attēls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ielikums_pa_labi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lv-LV" noProof="0" dirty="0"/>
          </a:p>
        </p:txBody>
      </p:sp>
      <p:sp>
        <p:nvSpPr>
          <p:cNvPr id="8" name="ielikums_pa_kreisi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lv-LV" noProof="0" dirty="0"/>
          </a:p>
        </p:txBody>
      </p:sp>
      <p:sp>
        <p:nvSpPr>
          <p:cNvPr id="2" name="Virsraksts 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rtlCol="0" anchor="b"/>
          <a:lstStyle>
            <a:lvl1pPr algn="ctr">
              <a:defRPr b="1"/>
            </a:lvl1pPr>
          </a:lstStyle>
          <a:p>
            <a:pPr rtl="0"/>
            <a:r>
              <a:rPr lang="lv-LV" noProof="0" dirty="0"/>
              <a:t>Noklikšķiniet, lai rediģētu šablona virsraksta stilu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rtlCol="0" anchor="t">
            <a:normAutofit/>
          </a:bodyPr>
          <a:lstStyle>
            <a:lvl1pPr marL="0" indent="0" algn="ctr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lv-LV" noProof="0" dirty="0"/>
              <a:t>Noklikšķiniet, lai rediģētu šablona apakšvirsraksta stilu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E593A1-A7C5-491F-991C-AB3D3CEE3B53}" type="datetime1">
              <a:rPr lang="lv-LV" noProof="0" smtClean="0"/>
              <a:t>27.11.2020</a:t>
            </a:fld>
            <a:endParaRPr lang="lv-LV" noProof="0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920BD4-378F-4EBE-85FD-93939228F854}" type="slidenum">
              <a:rPr lang="lv-LV" noProof="0"/>
              <a:t>‹#›</a:t>
            </a:fld>
            <a:endParaRPr lang="lv-LV" noProof="0" dirty="0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anvā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lodziņ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="0" cap="none" spc="0" noProof="0" dirty="0">
                <a:ln w="0"/>
                <a:solidFill>
                  <a:schemeClr val="bg1">
                    <a:lumMod val="85000"/>
                  </a:schemeClr>
                </a:solidFill>
                <a:effectLst/>
              </a:rPr>
              <a:t>28 decembris</a:t>
            </a:r>
            <a:endParaRPr lang="lv-LV" sz="1300" b="0" noProof="0" dirty="0">
              <a:solidFill>
                <a:schemeClr val="bg1">
                  <a:lumMod val="85000"/>
                </a:schemeClr>
              </a:solidFill>
              <a:effectLst/>
            </a:endParaRPr>
          </a:p>
        </p:txBody>
      </p:sp>
      <p:sp>
        <p:nvSpPr>
          <p:cNvPr id="1793" name="Tekstlodziņš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="0" cap="none" spc="0" noProof="0">
                <a:ln w="0"/>
                <a:solidFill>
                  <a:schemeClr val="bg1">
                    <a:lumMod val="85000"/>
                  </a:schemeClr>
                </a:solidFill>
                <a:effectLst/>
              </a:rPr>
              <a:t>29</a:t>
            </a:r>
            <a:endParaRPr lang="lv-LV" sz="1300" b="0" noProof="0">
              <a:solidFill>
                <a:schemeClr val="bg1">
                  <a:lumMod val="85000"/>
                </a:schemeClr>
              </a:solidFill>
              <a:effectLst/>
            </a:endParaRPr>
          </a:p>
        </p:txBody>
      </p:sp>
      <p:sp>
        <p:nvSpPr>
          <p:cNvPr id="1794" name="Tekstlodziņš 1793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cap="none" spc="0">
                <a:ln w="0"/>
                <a:solidFill>
                  <a:schemeClr val="bg1">
                    <a:lumMod val="85000"/>
                  </a:schemeClr>
                </a:solidFill>
                <a:effectLst/>
              </a:defRPr>
            </a:lvl1pPr>
          </a:lstStyle>
          <a:p>
            <a:pPr lvl="0" rtl="0"/>
            <a:r>
              <a:rPr lang="lv-LV" noProof="0"/>
              <a:t>30</a:t>
            </a:r>
          </a:p>
        </p:txBody>
      </p:sp>
      <p:sp>
        <p:nvSpPr>
          <p:cNvPr id="1795" name="Tekstlodziņš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cap="none" spc="0">
                <a:ln w="0"/>
                <a:solidFill>
                  <a:schemeClr val="bg1">
                    <a:lumMod val="85000"/>
                  </a:schemeClr>
                </a:solidFill>
                <a:effectLst/>
              </a:defRPr>
            </a:lvl1pPr>
          </a:lstStyle>
          <a:p>
            <a:pPr lvl="0" rtl="0"/>
            <a:r>
              <a:rPr lang="lv-LV" noProof="0"/>
              <a:t>31</a:t>
            </a:r>
          </a:p>
        </p:txBody>
      </p:sp>
      <p:sp>
        <p:nvSpPr>
          <p:cNvPr id="1796" name="Tekstlodziņš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 janvāris</a:t>
            </a:r>
          </a:p>
        </p:txBody>
      </p:sp>
      <p:sp>
        <p:nvSpPr>
          <p:cNvPr id="1797" name="Tekstlodziņš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2/3</a:t>
            </a:r>
          </a:p>
        </p:txBody>
      </p:sp>
      <p:sp>
        <p:nvSpPr>
          <p:cNvPr id="1798" name="Tekstlodziņš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9" name="Tekstlodziņš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0" name="Tekstlodziņš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1" name="Tekstlodziņš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2" name="Tekstlodziņš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3" name="Tekstlodziņš 1802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9/10</a:t>
            </a:r>
          </a:p>
        </p:txBody>
      </p:sp>
      <p:sp>
        <p:nvSpPr>
          <p:cNvPr id="1804" name="Tekstlodziņš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5" name="Tekstlodziņš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6" name="Tekstlodziņš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7" name="Tekstlodziņš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8" name="Tekstlodziņš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9" name="Tekstlodziņš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16/17</a:t>
            </a:r>
          </a:p>
        </p:txBody>
      </p:sp>
      <p:sp>
        <p:nvSpPr>
          <p:cNvPr id="1810" name="Tekstlodziņš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1" name="Tekstlodziņš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2" name="Tekstlodziņš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3" name="Tekstlodziņš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4" name="Tekstlodziņš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5" name="Tekstlodziņš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23/24</a:t>
            </a:r>
          </a:p>
        </p:txBody>
      </p:sp>
      <p:sp>
        <p:nvSpPr>
          <p:cNvPr id="1816" name="Tekstlodziņš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7" name="Tekstlodziņš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8" name="Tekstlodziņš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9" name="Tekstlodziņš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1">
                    <a:lumMod val="50000"/>
                  </a:schemeClr>
                </a:solidFill>
              </a:rPr>
              <a:t>28</a:t>
            </a:r>
          </a:p>
        </p:txBody>
      </p:sp>
      <p:sp>
        <p:nvSpPr>
          <p:cNvPr id="1820" name="Tekstlodziņš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="0" noProof="0">
                <a:solidFill>
                  <a:schemeClr val="bg1">
                    <a:lumMod val="50000"/>
                  </a:schemeClr>
                </a:solidFill>
              </a:rPr>
              <a:t>29</a:t>
            </a:r>
          </a:p>
        </p:txBody>
      </p:sp>
      <p:sp>
        <p:nvSpPr>
          <p:cNvPr id="1821" name="Tekstlodziņš 1820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lv-LV" noProof="0"/>
              <a:t>30/31</a:t>
            </a:r>
          </a:p>
        </p:txBody>
      </p:sp>
      <p:sp>
        <p:nvSpPr>
          <p:cNvPr id="1822" name="Tekstlodziņš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1 februāris</a:t>
            </a:r>
          </a:p>
        </p:txBody>
      </p:sp>
      <p:sp>
        <p:nvSpPr>
          <p:cNvPr id="1823" name="Tekstlodziņš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lv-LV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2</a:t>
            </a:r>
          </a:p>
        </p:txBody>
      </p:sp>
      <p:sp>
        <p:nvSpPr>
          <p:cNvPr id="1824" name="Tekstlodziņš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3</a:t>
            </a:r>
          </a:p>
        </p:txBody>
      </p:sp>
      <p:sp>
        <p:nvSpPr>
          <p:cNvPr id="1825" name="Tekstlodziņš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4</a:t>
            </a:r>
          </a:p>
        </p:txBody>
      </p:sp>
      <p:sp>
        <p:nvSpPr>
          <p:cNvPr id="1826" name="Tekstlodziņš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5</a:t>
            </a:r>
          </a:p>
        </p:txBody>
      </p:sp>
      <p:sp>
        <p:nvSpPr>
          <p:cNvPr id="1827" name="Tekstlodziņš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1">
                    <a:lumMod val="85000"/>
                  </a:schemeClr>
                </a:solidFill>
              </a:rPr>
              <a:t>6/7</a:t>
            </a:r>
          </a:p>
        </p:txBody>
      </p:sp>
      <p:sp>
        <p:nvSpPr>
          <p:cNvPr id="1828" name="Tekstlodziņš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lv-LV" sz="3600" b="0" noProof="0">
                <a:solidFill>
                  <a:schemeClr val="accent1"/>
                </a:solidFill>
              </a:rPr>
              <a:t>janvāris</a:t>
            </a:r>
          </a:p>
        </p:txBody>
      </p:sp>
      <p:sp>
        <p:nvSpPr>
          <p:cNvPr id="41" name="Teksta vietturis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7" name="Teksta vietturis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3" name="Teksta vietturis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9" name="Teksta vietturis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5" name="Teksta vietturis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71" name="Teksta vietturis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6" name="Teksta vietturis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2" name="Teksta vietturis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8" name="Teksta vietturis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4" name="Teksta vietturis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70" name="Teksta vietturis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2" name="Teksta vietturis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8" name="Teksta vietturis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4" name="Teksta vietturis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0" name="Teksta vietturis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6" name="Teksta vietturis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72" name="Teksta vietturis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3" name="Teksta vietturis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9" name="Teksta vietturis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5" name="Teksta vietturis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1" name="Teksta vietturis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7" name="Teksta vietturis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73" name="Teksta vietturis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4" name="Teksta vietturis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0" name="Teksta vietturis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6" name="Teksta vietturis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2" name="Teksta vietturis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8" name="Teksta vietturis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74" name="Teksta vietturis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5" name="Teksta vietturis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1" name="Teksta vietturis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7" name="Teksta vietturis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3" name="Teksta vietturis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9" name="Teksta vietturis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75" name="Teksta vietturis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2" name="Datuma vietturis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01399091-E949-426F-AE1C-21B32405519D}" type="datetime1">
              <a:rPr lang="lv-LV" noProof="0" smtClean="0"/>
              <a:t>27.11.2020</a:t>
            </a:fld>
            <a:endParaRPr lang="lv-LV" noProof="0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lv-LV" noProof="0"/>
              <a:pPr/>
              <a:t>‹#›</a:t>
            </a:fld>
            <a:endParaRPr lang="lv-LV" noProof="0"/>
          </a:p>
        </p:txBody>
      </p:sp>
      <p:sp>
        <p:nvSpPr>
          <p:cNvPr id="78" name="Instruktīvs teksts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lv-LV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Piezīme. </a:t>
            </a:r>
          </a:p>
          <a:p>
            <a:pPr rtl="0">
              <a:spcBef>
                <a:spcPts val="1200"/>
              </a:spcBef>
            </a:pPr>
            <a:r>
              <a:rPr lang="lv-LV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Varat izdrukāt šo veidni, lai to izmantotu kā sienas kalendāru. Varat arī kopēt jebkura mēneša slaidu, lai to pievienotu savai prezentācijai.</a:t>
            </a:r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bruā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lodziņ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lv-LV" sz="140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 februāris</a:t>
            </a:r>
          </a:p>
        </p:txBody>
      </p:sp>
      <p:sp>
        <p:nvSpPr>
          <p:cNvPr id="1793" name="Tekstlodziņš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lv-LV" noProof="0"/>
              <a:t>2</a:t>
            </a:r>
          </a:p>
        </p:txBody>
      </p:sp>
      <p:sp>
        <p:nvSpPr>
          <p:cNvPr id="1794" name="Tekstlodziņš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lv-LV" noProof="0"/>
              <a:t>3</a:t>
            </a:r>
          </a:p>
        </p:txBody>
      </p:sp>
      <p:sp>
        <p:nvSpPr>
          <p:cNvPr id="1795" name="Tekstlodziņš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lv-LV" noProof="0"/>
              <a:t>4</a:t>
            </a:r>
          </a:p>
        </p:txBody>
      </p:sp>
      <p:sp>
        <p:nvSpPr>
          <p:cNvPr id="1796" name="Tekstlodziņš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lv-LV" noProof="0"/>
              <a:t>5</a:t>
            </a:r>
          </a:p>
        </p:txBody>
      </p:sp>
      <p:sp>
        <p:nvSpPr>
          <p:cNvPr id="1797" name="Tekstlodziņš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lv-LV" noProof="0"/>
              <a:t>6/7</a:t>
            </a:r>
          </a:p>
        </p:txBody>
      </p:sp>
      <p:sp>
        <p:nvSpPr>
          <p:cNvPr id="1798" name="Tekstlodziņš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99" name="Tekstlodziņš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0" name="Tekstlodziņš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1" name="Tekstlodziņš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2" name="Tekstlodziņš 1801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3" name="Tekstlodziņš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13/14</a:t>
            </a:r>
          </a:p>
        </p:txBody>
      </p:sp>
      <p:sp>
        <p:nvSpPr>
          <p:cNvPr id="1804" name="Tekstlodziņš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5" name="Tekstlodziņš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6" name="Tekstlodziņš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7" name="Tekstlodziņš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8" name="Tekstlodziņš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09" name="Tekstlodziņš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20/21</a:t>
            </a:r>
          </a:p>
        </p:txBody>
      </p:sp>
      <p:sp>
        <p:nvSpPr>
          <p:cNvPr id="1810" name="Tekstlodziņš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1" name="Tekstlodziņš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2" name="Tekstlodziņš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3" name="Tekstlodziņš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4" name="Tekstlodziņš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5" name="Tekstlodziņš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27/28</a:t>
            </a:r>
          </a:p>
        </p:txBody>
      </p:sp>
      <p:sp>
        <p:nvSpPr>
          <p:cNvPr id="1816" name="Tekstlodziņš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lv-LV" noProof="0"/>
              <a:t>1 marts</a:t>
            </a:r>
          </a:p>
        </p:txBody>
      </p:sp>
      <p:sp>
        <p:nvSpPr>
          <p:cNvPr id="1817" name="Tekstlodziņš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lv-LV" noProof="0"/>
              <a:t>2</a:t>
            </a:r>
          </a:p>
        </p:txBody>
      </p:sp>
      <p:sp>
        <p:nvSpPr>
          <p:cNvPr id="1818" name="Tekstlodziņš 1817"/>
          <p:cNvSpPr txBox="1"/>
          <p:nvPr/>
        </p:nvSpPr>
        <p:spPr>
          <a:xfrm>
            <a:off x="3192519" y="4745736"/>
            <a:ext cx="1371600" cy="35777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lv-LV" noProof="0"/>
              <a:t>3</a:t>
            </a:r>
          </a:p>
        </p:txBody>
      </p:sp>
      <p:sp>
        <p:nvSpPr>
          <p:cNvPr id="1819" name="Tekstlodziņš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lv-LV" noProof="0"/>
              <a:t>4</a:t>
            </a:r>
          </a:p>
        </p:txBody>
      </p:sp>
      <p:sp>
        <p:nvSpPr>
          <p:cNvPr id="1820" name="Tekstlodziņš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lv-LV" noProof="0"/>
              <a:t>5</a:t>
            </a:r>
          </a:p>
        </p:txBody>
      </p:sp>
      <p:sp>
        <p:nvSpPr>
          <p:cNvPr id="1821" name="Tekstlodziņš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lv-LV" noProof="0"/>
              <a:t>6/7</a:t>
            </a:r>
          </a:p>
        </p:txBody>
      </p:sp>
      <p:sp>
        <p:nvSpPr>
          <p:cNvPr id="1828" name="Tekstlodziņš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lv-LV" sz="3600" b="0" noProof="0">
                <a:solidFill>
                  <a:schemeClr val="accent1"/>
                </a:solidFill>
              </a:rPr>
              <a:t>februāris</a:t>
            </a:r>
          </a:p>
        </p:txBody>
      </p:sp>
      <p:sp>
        <p:nvSpPr>
          <p:cNvPr id="69" name="Tekstlodziņš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70" name="Tekstlodziņš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1" name="Tekstlodziņš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10</a:t>
            </a:r>
          </a:p>
        </p:txBody>
      </p:sp>
      <p:sp>
        <p:nvSpPr>
          <p:cNvPr id="72" name="Tekstlodziņš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11</a:t>
            </a:r>
          </a:p>
        </p:txBody>
      </p:sp>
      <p:sp>
        <p:nvSpPr>
          <p:cNvPr id="73" name="Tekstlodziņš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12</a:t>
            </a:r>
          </a:p>
        </p:txBody>
      </p:sp>
      <p:sp>
        <p:nvSpPr>
          <p:cNvPr id="74" name="Tekstlodziņš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13/14</a:t>
            </a:r>
          </a:p>
        </p:txBody>
      </p:sp>
      <p:sp>
        <p:nvSpPr>
          <p:cNvPr id="34" name="Teksta vietturis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0" name="Teksta vietturis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6" name="Teksta vietturis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2" name="Teksta vietturis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8" name="Teksta vietturis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4" name="Teksta vietturis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33" name="Teksta vietturis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39" name="Teksta vietturis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5" name="Teksta vietturis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1" name="Teksta vietturis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7" name="Teksta vietturis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3" name="Teksta vietturis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35" name="Teksta vietturis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1" name="Teksta vietturis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7" name="Teksta vietturis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3" name="Teksta vietturis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9" name="Teksta vietturis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5" name="Teksta vietturis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36" name="Teksta vietturis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2" name="Teksta vietturis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8" name="Teksta vietturis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4" name="Teksta vietturis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0" name="Teksta vietturis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6" name="Teksta vietturis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37" name="Teksta vietturis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3" name="Teksta vietturis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9" name="Teksta vietturis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5" name="Teksta vietturis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1" name="Teksta vietturis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7" name="Teksta vietturis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38" name="Teksta vietturis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4" name="Teksta vietturis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0" name="Teksta vietturis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6" name="Teksta vietturis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2" name="Teksta vietturis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8" name="Teksta vietturis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2" name="Datuma vietturis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AA09B6B5-FD9F-4A0A-9622-0DC7A574181F}" type="datetime1">
              <a:rPr lang="lv-LV" noProof="0" smtClean="0"/>
              <a:t>27.11.2020</a:t>
            </a:fld>
            <a:endParaRPr lang="lv-LV" noProof="0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lv-LV" noProof="0"/>
              <a:pPr/>
              <a:t>‹#›</a:t>
            </a:fld>
            <a:endParaRPr lang="lv-LV" noProof="0"/>
          </a:p>
        </p:txBody>
      </p:sp>
    </p:spTree>
    <p:extLst>
      <p:ext uri="{BB962C8B-B14F-4D97-AF65-F5344CB8AC3E}">
        <p14:creationId xmlns:p14="http://schemas.microsoft.com/office/powerpoint/2010/main" val="422171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lodziņ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lv-LV" sz="140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marts</a:t>
            </a:r>
          </a:p>
        </p:txBody>
      </p:sp>
      <p:sp>
        <p:nvSpPr>
          <p:cNvPr id="1793" name="Tekstlodziņš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lv-LV" noProof="0"/>
              <a:t>2</a:t>
            </a:r>
          </a:p>
        </p:txBody>
      </p:sp>
      <p:sp>
        <p:nvSpPr>
          <p:cNvPr id="1794" name="Tekstlodziņš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endParaRPr lang="lv-LV" noProof="0"/>
          </a:p>
          <a:p>
            <a:pPr lvl="0" rtl="0"/>
            <a:r>
              <a:rPr lang="lv-LV" noProof="0"/>
              <a:t>3</a:t>
            </a:r>
          </a:p>
          <a:p>
            <a:pPr lvl="0" rtl="0"/>
            <a:endParaRPr lang="lv-LV" noProof="0"/>
          </a:p>
        </p:txBody>
      </p:sp>
      <p:sp>
        <p:nvSpPr>
          <p:cNvPr id="1795" name="Tekstlodziņš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lv-LV" noProof="0"/>
              <a:t>4</a:t>
            </a:r>
          </a:p>
        </p:txBody>
      </p:sp>
      <p:sp>
        <p:nvSpPr>
          <p:cNvPr id="1796" name="Tekstlodziņš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lv-LV" noProof="0"/>
              <a:t>5</a:t>
            </a:r>
          </a:p>
        </p:txBody>
      </p:sp>
      <p:sp>
        <p:nvSpPr>
          <p:cNvPr id="1797" name="Tekstlodziņš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lv-LV" noProof="0"/>
              <a:t>6/7</a:t>
            </a:r>
          </a:p>
        </p:txBody>
      </p:sp>
      <p:sp>
        <p:nvSpPr>
          <p:cNvPr id="1798" name="Tekstlodziņš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99" name="Tekstlodziņš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0" name="Tekstlodziņš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1" name="Tekstlodziņš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2" name="Tekstlodziņš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3" name="Tekstlodziņš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13/14</a:t>
            </a:r>
          </a:p>
        </p:txBody>
      </p:sp>
      <p:sp>
        <p:nvSpPr>
          <p:cNvPr id="1804" name="Tekstlodziņš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5" name="Tekstlodziņš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6" name="Tekstlodziņš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7" name="Tekstlodziņš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8" name="Tekstlodziņš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09" name="Tekstlodziņš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20/21</a:t>
            </a:r>
          </a:p>
        </p:txBody>
      </p:sp>
      <p:sp>
        <p:nvSpPr>
          <p:cNvPr id="1810" name="Tekstlodziņš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1" name="Tekstlodziņš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2" name="Tekstlodziņš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3" name="Tekstlodziņš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4" name="Tekstlodziņš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5" name="Tekstlodziņš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27/28</a:t>
            </a:r>
          </a:p>
        </p:txBody>
      </p:sp>
      <p:sp>
        <p:nvSpPr>
          <p:cNvPr id="1816" name="Tekstlodziņš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7" name="Tekstlodziņš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8" name="Tekstlodziņš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19" name="Tekstlodziņš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lv-LV" noProof="0" dirty="0"/>
              <a:t>1 aprīlis</a:t>
            </a:r>
          </a:p>
        </p:txBody>
      </p:sp>
      <p:sp>
        <p:nvSpPr>
          <p:cNvPr id="1820" name="Tekstlodziņš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lv-LV" noProof="0"/>
              <a:t>2</a:t>
            </a:r>
          </a:p>
        </p:txBody>
      </p:sp>
      <p:sp>
        <p:nvSpPr>
          <p:cNvPr id="1821" name="Tekstlodziņš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lv-LV" noProof="0"/>
              <a:t>3/4</a:t>
            </a:r>
          </a:p>
        </p:txBody>
      </p:sp>
      <p:sp>
        <p:nvSpPr>
          <p:cNvPr id="1828" name="Tekstlodziņš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lv-LV" sz="3600" b="0" noProof="0">
                <a:solidFill>
                  <a:schemeClr val="accent1"/>
                </a:solidFill>
              </a:rPr>
              <a:t>marts</a:t>
            </a:r>
          </a:p>
        </p:txBody>
      </p:sp>
      <p:sp>
        <p:nvSpPr>
          <p:cNvPr id="69" name="Tekstlodziņš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lv-LV" noProof="0"/>
              <a:t>5</a:t>
            </a:r>
          </a:p>
        </p:txBody>
      </p:sp>
      <p:sp>
        <p:nvSpPr>
          <p:cNvPr id="70" name="Tekstlodziņš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lv-LV" noProof="0"/>
              <a:t>6</a:t>
            </a:r>
          </a:p>
        </p:txBody>
      </p:sp>
      <p:sp>
        <p:nvSpPr>
          <p:cNvPr id="71" name="Tekstlodziņš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72" name="Tekstlodziņš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73" name="Tekstlodziņš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4" name="Tekstlodziņš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10/11</a:t>
            </a:r>
          </a:p>
        </p:txBody>
      </p:sp>
      <p:sp>
        <p:nvSpPr>
          <p:cNvPr id="34" name="Teksta vietturis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0" name="Teksta vietturis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6" name="Teksta vietturis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2" name="Teksta vietturis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8" name="Teksta vietturis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4" name="Teksta vietturis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33" name="Teksta vietturis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39" name="Teksta vietturis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5" name="Teksta vietturis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1" name="Teksta vietturis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7" name="Teksta vietturis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3" name="Teksta vietturis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35" name="Teksta vietturis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1" name="Teksta vietturis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7" name="Teksta vietturis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3" name="Teksta vietturis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9" name="Teksta vietturis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5" name="Teksta vietturis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36" name="Teksta vietturis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2" name="Teksta vietturis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8" name="Teksta vietturis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4" name="Teksta vietturis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0" name="Teksta vietturis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6" name="Teksta vietturis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37" name="Teksta vietturis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3" name="Teksta vietturis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9" name="Teksta vietturis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5" name="Teksta vietturis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1" name="Teksta vietturis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7" name="Teksta vietturis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38" name="Teksta vietturis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4" name="Teksta vietturis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0" name="Teksta vietturis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6" name="Teksta vietturis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2" name="Teksta vietturis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8" name="Teksta vietturis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2" name="Datuma vietturis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86A65956-10CD-4CAB-9CFA-A87439BBF81B}" type="datetime1">
              <a:rPr lang="lv-LV" noProof="0" smtClean="0"/>
              <a:t>27.11.2020</a:t>
            </a:fld>
            <a:endParaRPr lang="lv-LV" noProof="0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lv-LV" noProof="0"/>
              <a:pPr/>
              <a:t>‹#›</a:t>
            </a:fld>
            <a:endParaRPr lang="lv-LV" noProof="0"/>
          </a:p>
        </p:txBody>
      </p:sp>
    </p:spTree>
    <p:extLst>
      <p:ext uri="{BB962C8B-B14F-4D97-AF65-F5344CB8AC3E}">
        <p14:creationId xmlns:p14="http://schemas.microsoft.com/office/powerpoint/2010/main" val="137544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prīl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lodziņ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 dirty="0">
                <a:solidFill>
                  <a:schemeClr val="bg2">
                    <a:lumMod val="90000"/>
                  </a:schemeClr>
                </a:solidFill>
              </a:rPr>
              <a:t>29 marts</a:t>
            </a:r>
          </a:p>
        </p:txBody>
      </p:sp>
      <p:sp>
        <p:nvSpPr>
          <p:cNvPr id="1793" name="Tekstlodziņš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4" name="Tekstlodziņš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baseline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endParaRPr lang="lv-LV" noProof="0"/>
          </a:p>
          <a:p>
            <a:pPr lvl="0" rtl="0"/>
            <a:r>
              <a:rPr lang="lv-LV" noProof="0"/>
              <a:t>31</a:t>
            </a:r>
          </a:p>
          <a:p>
            <a:pPr lvl="0" rtl="0"/>
            <a:endParaRPr lang="lv-LV" noProof="0"/>
          </a:p>
        </p:txBody>
      </p:sp>
      <p:sp>
        <p:nvSpPr>
          <p:cNvPr id="1795" name="Tekstlodziņš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sz="1300" b="0" noProof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="0" noProof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aprīlis</a:t>
            </a:r>
          </a:p>
          <a:p>
            <a:pPr lvl="0" rtl="0"/>
            <a:endParaRPr lang="lv-LV" noProof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6" name="Tekstlodziņš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sz="1300" b="0" noProof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="0" noProof="0">
                <a:solidFill>
                  <a:schemeClr val="tx1"/>
                </a:solidFill>
              </a:rPr>
              <a:t>2</a:t>
            </a:r>
          </a:p>
          <a:p>
            <a:pPr lvl="0" rtl="0"/>
            <a:endParaRPr lang="lv-LV" noProof="0">
              <a:solidFill>
                <a:schemeClr val="tx1"/>
              </a:solidFill>
            </a:endParaRPr>
          </a:p>
        </p:txBody>
      </p:sp>
      <p:sp>
        <p:nvSpPr>
          <p:cNvPr id="1797" name="Tekstlodziņš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="0" noProof="0">
                <a:solidFill>
                  <a:schemeClr val="tx1"/>
                </a:solidFill>
              </a:rPr>
              <a:t>3/4</a:t>
            </a:r>
          </a:p>
        </p:txBody>
      </p:sp>
      <p:sp>
        <p:nvSpPr>
          <p:cNvPr id="1798" name="Tekstlodziņš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="0" kern="1200" cap="none" spc="0" noProof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</a:p>
        </p:txBody>
      </p:sp>
      <p:sp>
        <p:nvSpPr>
          <p:cNvPr id="1799" name="Tekstlodziņš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0" name="Tekstlodziņš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1" name="Tekstlodziņš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2" name="Tekstlodziņš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3" name="Tekstlodziņš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10/11</a:t>
            </a:r>
          </a:p>
        </p:txBody>
      </p:sp>
      <p:sp>
        <p:nvSpPr>
          <p:cNvPr id="1804" name="Tekstlodziņš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5" name="Tekstlodziņš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6" name="Tekstlodziņš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7" name="Tekstlodziņš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8" name="Tekstlodziņš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9" name="Tekstlodziņš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17/18</a:t>
            </a:r>
          </a:p>
        </p:txBody>
      </p:sp>
      <p:sp>
        <p:nvSpPr>
          <p:cNvPr id="1810" name="Tekstlodziņš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1" name="Tekstlodziņš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2" name="Tekstlodziņš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3" name="Tekstlodziņš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4" name="Tekstlodziņš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5" name="Tekstlodziņš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24/25</a:t>
            </a:r>
          </a:p>
        </p:txBody>
      </p:sp>
      <p:sp>
        <p:nvSpPr>
          <p:cNvPr id="1816" name="Tekstlodziņš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7" name="Tekstlodziņš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8" name="Tekstlodziņš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9" name="Tekstlodziņš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20" name="Tekstlodziņš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 rtl="0"/>
            <a:r>
              <a:rPr lang="lv-LV" noProof="0"/>
              <a:t>30</a:t>
            </a:r>
          </a:p>
        </p:txBody>
      </p:sp>
      <p:sp>
        <p:nvSpPr>
          <p:cNvPr id="1821" name="Tekstlodziņš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="0" noProof="0" dirty="0">
                <a:solidFill>
                  <a:schemeClr val="bg2">
                    <a:lumMod val="90000"/>
                  </a:schemeClr>
                </a:solidFill>
              </a:rPr>
              <a:t>1/2 maijs</a:t>
            </a:r>
          </a:p>
        </p:txBody>
      </p:sp>
      <p:sp>
        <p:nvSpPr>
          <p:cNvPr id="1822" name="Tekstlodziņš 1821"/>
          <p:cNvSpPr txBox="1"/>
          <p:nvPr/>
        </p:nvSpPr>
        <p:spPr>
          <a:xfrm>
            <a:off x="349116" y="565643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lv-LV" noProof="0"/>
              <a:t>3</a:t>
            </a:r>
          </a:p>
        </p:txBody>
      </p:sp>
      <p:sp>
        <p:nvSpPr>
          <p:cNvPr id="1823" name="Tekstlodziņš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lv-LV" noProof="0" dirty="0"/>
              <a:t>4</a:t>
            </a:r>
          </a:p>
        </p:txBody>
      </p:sp>
      <p:sp>
        <p:nvSpPr>
          <p:cNvPr id="1824" name="Tekstlodziņš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5" name="Tekstlodziņš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6" name="Tekstlodziņš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7" name="Tekstlodziņš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8/9</a:t>
            </a:r>
          </a:p>
        </p:txBody>
      </p:sp>
      <p:sp>
        <p:nvSpPr>
          <p:cNvPr id="1828" name="Tekstlodziņš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lv-LV" sz="3600" b="0" noProof="0">
                <a:solidFill>
                  <a:schemeClr val="accent1"/>
                </a:solidFill>
              </a:rPr>
              <a:t>aprīlis</a:t>
            </a:r>
          </a:p>
        </p:txBody>
      </p:sp>
      <p:sp>
        <p:nvSpPr>
          <p:cNvPr id="40" name="Teksta vietturis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6" name="Teksta vietturis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2" name="Teksta vietturis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8" name="Teksta vietturis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4" name="Teksta vietturis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70" name="Teksta vietturis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39" name="Teksta vietturis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5" name="Teksta vietturis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1" name="Teksta vietturis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7" name="Teksta vietturis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3" name="Teksta vietturis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9" name="Teksta vietturis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1" name="Teksta vietturis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7" name="Teksta vietturis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3" name="Teksta vietturis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9" name="Teksta vietturis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5" name="Teksta vietturis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71" name="Teksta vietturis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2" name="Teksta vietturis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8" name="Teksta vietturis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4" name="Teksta vietturis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0" name="Teksta vietturis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6" name="Teksta vietturis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72" name="Teksta vietturis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3" name="Teksta vietturis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9" name="Teksta vietturis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5" name="Teksta vietturis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1" name="Teksta vietturis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7" name="Teksta vietturis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73" name="Teksta vietturis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4" name="Teksta vietturis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0" name="Teksta vietturis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6" name="Teksta vietturis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2" name="Teksta vietturis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8" name="Teksta vietturis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74" name="Teksta vietturis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2" name="Datuma vietturis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F8768329-07FD-4FC3-B4CC-6EF0295EDB38}" type="datetime1">
              <a:rPr lang="lv-LV" noProof="0" smtClean="0"/>
              <a:t>27.11.2020</a:t>
            </a:fld>
            <a:endParaRPr lang="lv-LV" noProof="0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lv-LV" noProof="0"/>
              <a:pPr/>
              <a:t>‹#›</a:t>
            </a:fld>
            <a:endParaRPr lang="lv-LV" noProof="0"/>
          </a:p>
        </p:txBody>
      </p:sp>
    </p:spTree>
    <p:extLst>
      <p:ext uri="{BB962C8B-B14F-4D97-AF65-F5344CB8AC3E}">
        <p14:creationId xmlns:p14="http://schemas.microsoft.com/office/powerpoint/2010/main" val="377312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lodziņ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 dirty="0">
                <a:solidFill>
                  <a:schemeClr val="tx1">
                    <a:lumMod val="20000"/>
                    <a:lumOff val="80000"/>
                  </a:schemeClr>
                </a:solidFill>
              </a:rPr>
              <a:t>26 aprīlis</a:t>
            </a:r>
          </a:p>
        </p:txBody>
      </p:sp>
      <p:sp>
        <p:nvSpPr>
          <p:cNvPr id="1793" name="Tekstlodziņš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lv-LV" sz="1300" b="0" noProof="0">
                <a:solidFill>
                  <a:schemeClr val="tx1">
                    <a:lumMod val="20000"/>
                    <a:lumOff val="80000"/>
                  </a:schemeClr>
                </a:solidFill>
              </a:rPr>
              <a:t>27</a:t>
            </a:r>
          </a:p>
        </p:txBody>
      </p:sp>
      <p:sp>
        <p:nvSpPr>
          <p:cNvPr id="1794" name="Tekstlodziņš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="0" kern="1200" cap="none" spc="0" noProof="0">
                <a:ln w="0"/>
                <a:solidFill>
                  <a:schemeClr val="tx1">
                    <a:lumMod val="20000"/>
                    <a:lumOff val="80000"/>
                  </a:schemeClr>
                </a:solidFill>
                <a:effectLst/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795" name="Tekstlodziņš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lv-LV" noProof="0">
                <a:solidFill>
                  <a:schemeClr val="tx1">
                    <a:lumMod val="20000"/>
                    <a:lumOff val="80000"/>
                  </a:schemeClr>
                </a:solidFill>
              </a:rPr>
              <a:t>29</a:t>
            </a:r>
          </a:p>
        </p:txBody>
      </p:sp>
      <p:sp>
        <p:nvSpPr>
          <p:cNvPr id="1796" name="Tekstlodziņš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lv-LV" noProof="0"/>
              <a:t>30</a:t>
            </a:r>
          </a:p>
        </p:txBody>
      </p:sp>
      <p:sp>
        <p:nvSpPr>
          <p:cNvPr id="1797" name="Tekstlodziņš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 maijs</a:t>
            </a:r>
          </a:p>
        </p:txBody>
      </p:sp>
      <p:sp>
        <p:nvSpPr>
          <p:cNvPr id="1798" name="Tekstlodziņš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9" name="Tekstlodziņš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0" name="Tekstlodziņš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1" name="Tekstlodziņš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2" name="Tekstlodziņš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3" name="Tekstlodziņš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8/9</a:t>
            </a:r>
          </a:p>
        </p:txBody>
      </p:sp>
      <p:sp>
        <p:nvSpPr>
          <p:cNvPr id="1804" name="Tekstlodziņš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5" name="Tekstlodziņš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6" name="Tekstlodziņš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7" name="Tekstlodziņš 1806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8" name="Tekstlodziņš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9" name="Tekstlodziņš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15/16</a:t>
            </a:r>
          </a:p>
        </p:txBody>
      </p:sp>
      <p:sp>
        <p:nvSpPr>
          <p:cNvPr id="1810" name="Tekstlodziņš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1" name="Tekstlodziņš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2" name="Tekstlodziņš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3" name="Tekstlodziņš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4" name="Tekstlodziņš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5" name="Tekstlodziņš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22/23</a:t>
            </a:r>
          </a:p>
        </p:txBody>
      </p:sp>
      <p:sp>
        <p:nvSpPr>
          <p:cNvPr id="1816" name="Tekstlodziņš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7" name="Tekstlodziņš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8" name="Tekstlodziņš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Tekstlodziņš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0" name="Tekstlodziņš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="0" noProof="0">
                <a:solidFill>
                  <a:schemeClr val="tx1"/>
                </a:solidFill>
              </a:rPr>
              <a:t>28</a:t>
            </a:r>
            <a:endParaRPr lang="lv-LV" noProof="0"/>
          </a:p>
        </p:txBody>
      </p:sp>
      <p:sp>
        <p:nvSpPr>
          <p:cNvPr id="1821" name="Tekstlodziņš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lv-LV" noProof="0">
                <a:solidFill>
                  <a:schemeClr val="tx1"/>
                </a:solidFill>
              </a:rPr>
              <a:t>29/30</a:t>
            </a:r>
          </a:p>
        </p:txBody>
      </p:sp>
      <p:sp>
        <p:nvSpPr>
          <p:cNvPr id="1828" name="Tekstlodziņš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lv-LV" sz="3600" b="0" noProof="0">
                <a:solidFill>
                  <a:schemeClr val="accent1"/>
                </a:solidFill>
              </a:rPr>
              <a:t>maijs</a:t>
            </a:r>
          </a:p>
        </p:txBody>
      </p:sp>
      <p:sp>
        <p:nvSpPr>
          <p:cNvPr id="69" name="Tekstlodziņš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lv-LV" noProof="0"/>
              <a:t>31</a:t>
            </a:r>
          </a:p>
        </p:txBody>
      </p:sp>
      <p:sp>
        <p:nvSpPr>
          <p:cNvPr id="70" name="Tekstlodziņš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 dirty="0">
                <a:solidFill>
                  <a:schemeClr val="bg2">
                    <a:lumMod val="90000"/>
                  </a:schemeClr>
                </a:solidFill>
              </a:rPr>
              <a:t>1 jūnijs</a:t>
            </a:r>
          </a:p>
        </p:txBody>
      </p:sp>
      <p:sp>
        <p:nvSpPr>
          <p:cNvPr id="71" name="Tekstlodziņš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2" name="Tekstlodziņš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3" name="Tekstlodziņš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4" name="Tekstlodziņš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5/6</a:t>
            </a:r>
          </a:p>
        </p:txBody>
      </p:sp>
      <p:sp>
        <p:nvSpPr>
          <p:cNvPr id="34" name="Teksta vietturis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/>
              <a:t>Noklikšķiniet, lai pievienotu tekstu</a:t>
            </a:r>
          </a:p>
        </p:txBody>
      </p:sp>
      <p:sp>
        <p:nvSpPr>
          <p:cNvPr id="40" name="Teksta vietturis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6" name="Teksta vietturis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2" name="Teksta vietturis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8" name="Teksta vietturis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4" name="Teksta vietturis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33" name="Teksta vietturis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39" name="Teksta vietturis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5" name="Teksta vietturis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1" name="Teksta vietturis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7" name="Teksta vietturis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3" name="Teksta vietturis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35" name="Teksta vietturis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1" name="Teksta vietturis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7" name="Teksta vietturis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3" name="Teksta vietturis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9" name="Teksta vietturis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5" name="Teksta vietturis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36" name="Teksta vietturis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2" name="Teksta vietturis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8" name="Teksta vietturis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4" name="Teksta vietturis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0" name="Teksta vietturis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6" name="Teksta vietturis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37" name="Teksta vietturis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3" name="Teksta vietturis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9" name="Teksta vietturis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5" name="Teksta vietturis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1" name="Teksta vietturis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7" name="Teksta vietturis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38" name="Teksta vietturis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4" name="Teksta vietturis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0" name="Teksta vietturis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6" name="Teksta vietturis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2" name="Teksta vietturis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8" name="Teksta vietturis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2" name="Datuma vietturis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433EC3FC-24CF-4681-9552-1161F82983DA}" type="datetime1">
              <a:rPr lang="lv-LV" noProof="0" smtClean="0"/>
              <a:t>27.11.2020</a:t>
            </a:fld>
            <a:endParaRPr lang="lv-LV" noProof="0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lv-LV" noProof="0"/>
              <a:pPr/>
              <a:t>‹#›</a:t>
            </a:fld>
            <a:endParaRPr lang="lv-LV" noProof="0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ūnij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lodziņ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lv-LV" noProof="0" dirty="0"/>
              <a:t>31 maijs</a:t>
            </a:r>
          </a:p>
        </p:txBody>
      </p:sp>
      <p:sp>
        <p:nvSpPr>
          <p:cNvPr id="1793" name="Tekstlodziņš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lv-LV" noProof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 jūnijs</a:t>
            </a:r>
          </a:p>
        </p:txBody>
      </p:sp>
      <p:sp>
        <p:nvSpPr>
          <p:cNvPr id="1794" name="Tekstlodziņš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lv-LV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5" name="Tekstlodziņš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lv-LV" sz="130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6" name="Tekstlodziņš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="0" noProof="0">
                <a:solidFill>
                  <a:schemeClr val="tx1"/>
                </a:solidFill>
              </a:rPr>
              <a:t>4	</a:t>
            </a:r>
          </a:p>
        </p:txBody>
      </p:sp>
      <p:sp>
        <p:nvSpPr>
          <p:cNvPr id="1797" name="Tekstlodziņš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="0" kern="1200" cap="none" spc="0" noProof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5/6</a:t>
            </a:r>
          </a:p>
        </p:txBody>
      </p:sp>
      <p:sp>
        <p:nvSpPr>
          <p:cNvPr id="1798" name="Tekstlodziņš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99" name="Tekstlodziņš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0" name="Tekstlodziņš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1" name="Tekstlodziņš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2" name="Tekstlodziņš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3" name="Tekstlodziņš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12/13</a:t>
            </a:r>
          </a:p>
        </p:txBody>
      </p:sp>
      <p:sp>
        <p:nvSpPr>
          <p:cNvPr id="1804" name="Tekstlodziņš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5" name="Tekstlodziņš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6" name="Tekstlodziņš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7" name="Tekstlodziņš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8" name="Tekstlodziņš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9" name="Tekstlodziņš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19/20</a:t>
            </a:r>
          </a:p>
        </p:txBody>
      </p:sp>
      <p:sp>
        <p:nvSpPr>
          <p:cNvPr id="1810" name="Tekstlodziņš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1" name="Tekstlodziņš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2" name="Tekstlodziņš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3" name="Tekstlodziņš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4" name="Tekstlodziņš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5" name="Tekstlodziņš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26/27</a:t>
            </a:r>
          </a:p>
        </p:txBody>
      </p:sp>
      <p:sp>
        <p:nvSpPr>
          <p:cNvPr id="1816" name="Tekstlodziņš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7" name="Tekstlodziņš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8" name="Tekstlodziņš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lv-LV" noProof="0"/>
              <a:t>30</a:t>
            </a:r>
          </a:p>
        </p:txBody>
      </p:sp>
      <p:sp>
        <p:nvSpPr>
          <p:cNvPr id="1819" name="Tekstlodziņš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lv-LV" noProof="0" dirty="0">
                <a:solidFill>
                  <a:schemeClr val="bg2">
                    <a:lumMod val="90000"/>
                  </a:schemeClr>
                </a:solidFill>
              </a:rPr>
              <a:t>1 jūlijs</a:t>
            </a:r>
          </a:p>
        </p:txBody>
      </p:sp>
      <p:sp>
        <p:nvSpPr>
          <p:cNvPr id="1820" name="Tekstlodziņš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lv-LV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1" name="Tekstlodziņš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3/4</a:t>
            </a:r>
          </a:p>
        </p:txBody>
      </p:sp>
      <p:sp>
        <p:nvSpPr>
          <p:cNvPr id="1828" name="Tekstlodziņš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lv-LV" sz="3600" b="0" noProof="0" dirty="0">
                <a:solidFill>
                  <a:schemeClr val="accent1"/>
                </a:solidFill>
              </a:rPr>
              <a:t>jūnijs</a:t>
            </a:r>
          </a:p>
        </p:txBody>
      </p:sp>
      <p:sp>
        <p:nvSpPr>
          <p:cNvPr id="69" name="Tekstlodziņš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0" name="Tekstlodziņš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1" name="Tekstlodziņš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72" name="Tekstlodziņš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73" name="Tekstlodziņš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4" name="Tekstlodziņš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10/11</a:t>
            </a:r>
          </a:p>
        </p:txBody>
      </p:sp>
      <p:sp>
        <p:nvSpPr>
          <p:cNvPr id="34" name="Teksta vietturis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0" name="Teksta vietturis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6" name="Teksta vietturis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2" name="Teksta vietturis 2"/>
          <p:cNvSpPr>
            <a:spLocks noGrp="1"/>
          </p:cNvSpPr>
          <p:nvPr>
            <p:ph type="body" sz="quarter" idx="29" hasCustomPrompt="1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8" name="Teksta vietturis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4" name="Teksta vietturis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33" name="Teksta vietturis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39" name="Teksta vietturis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5" name="Teksta vietturis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1" name="Teksta vietturis 2"/>
          <p:cNvSpPr>
            <a:spLocks noGrp="1"/>
          </p:cNvSpPr>
          <p:nvPr>
            <p:ph type="body" sz="quarter" idx="28" hasCustomPrompt="1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7" name="Teksta vietturis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3" name="Teksta vietturis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35" name="Teksta vietturis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1" name="Teksta vietturis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7" name="Teksta vietturis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3" name="Teksta vietturis 2"/>
          <p:cNvSpPr>
            <a:spLocks noGrp="1"/>
          </p:cNvSpPr>
          <p:nvPr>
            <p:ph type="body" sz="quarter" idx="30" hasCustomPrompt="1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9" name="Teksta vietturis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5" name="Teksta vietturis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36" name="Teksta vietturis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2" name="Teksta vietturis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8" name="Teksta vietturis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4" name="Teksta vietturis 2"/>
          <p:cNvSpPr>
            <a:spLocks noGrp="1"/>
          </p:cNvSpPr>
          <p:nvPr>
            <p:ph type="body" sz="quarter" idx="31" hasCustomPrompt="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0" name="Teksta vietturis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6" name="Teksta vietturis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37" name="Teksta vietturis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3" name="Teksta vietturis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9" name="Teksta vietturis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5" name="Teksta vietturis 2"/>
          <p:cNvSpPr>
            <a:spLocks noGrp="1"/>
          </p:cNvSpPr>
          <p:nvPr>
            <p:ph type="body" sz="quarter" idx="32" hasCustomPrompt="1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1" name="Teksta vietturis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7" name="Teksta vietturis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38" name="Teksta vietturis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4" name="Teksta vietturis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0" name="Teksta vietturis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6" name="Teksta vietturis 2"/>
          <p:cNvSpPr>
            <a:spLocks noGrp="1"/>
          </p:cNvSpPr>
          <p:nvPr>
            <p:ph type="body" sz="quarter" idx="33" hasCustomPrompt="1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2" name="Teksta vietturis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8" name="Teksta vietturis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2" name="Datuma vietturis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CDD16B0F-C914-41E1-BD3F-A79F58DC915E}" type="datetime1">
              <a:rPr lang="lv-LV" noProof="0" smtClean="0"/>
              <a:t>27.11.2020</a:t>
            </a:fld>
            <a:endParaRPr lang="lv-LV" noProof="0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lv-LV" noProof="0"/>
              <a:pPr/>
              <a:t>‹#›</a:t>
            </a:fld>
            <a:endParaRPr lang="lv-LV" noProof="0"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ūlij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lodziņ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="0" kern="1200" cap="none" spc="0" noProof="0" dirty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28 jūnijs</a:t>
            </a:r>
          </a:p>
        </p:txBody>
      </p:sp>
      <p:sp>
        <p:nvSpPr>
          <p:cNvPr id="1793" name="Tekstlodziņš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29</a:t>
            </a:r>
          </a:p>
        </p:txBody>
      </p:sp>
      <p:sp>
        <p:nvSpPr>
          <p:cNvPr id="1794" name="Tekstlodziņš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cap="none" spc="0">
                <a:ln w="0"/>
                <a:solidFill>
                  <a:schemeClr val="bg2">
                    <a:lumMod val="90000"/>
                  </a:schemeClr>
                </a:solidFill>
                <a:effectLst/>
              </a:defRPr>
            </a:lvl1pPr>
          </a:lstStyle>
          <a:p>
            <a:pPr lvl="0" rtl="0"/>
            <a:r>
              <a:rPr lang="lv-LV" noProof="0"/>
              <a:t>30</a:t>
            </a:r>
          </a:p>
        </p:txBody>
      </p:sp>
      <p:sp>
        <p:nvSpPr>
          <p:cNvPr id="1795" name="Tekstlodziņš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="0" noProof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jūlijs</a:t>
            </a:r>
          </a:p>
        </p:txBody>
      </p:sp>
      <p:sp>
        <p:nvSpPr>
          <p:cNvPr id="1796" name="Tekstlodziņš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7" name="Tekstlodziņš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="0" noProof="0">
                <a:solidFill>
                  <a:schemeClr val="tx1"/>
                </a:solidFill>
              </a:rPr>
              <a:t>3/4</a:t>
            </a:r>
          </a:p>
        </p:txBody>
      </p:sp>
      <p:sp>
        <p:nvSpPr>
          <p:cNvPr id="1798" name="Tekstlodziņš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99" name="Tekstlodziņš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0" name="Tekstlodziņš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1" name="Tekstlodziņš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2" name="Tekstlodziņš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3" name="Tekstlodziņš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10/11</a:t>
            </a:r>
          </a:p>
        </p:txBody>
      </p:sp>
      <p:sp>
        <p:nvSpPr>
          <p:cNvPr id="1804" name="Tekstlodziņš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5" name="Tekstlodziņš 1804"/>
          <p:cNvSpPr txBox="1"/>
          <p:nvPr/>
        </p:nvSpPr>
        <p:spPr>
          <a:xfrm>
            <a:off x="177768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6" name="Tekstlodziņš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7" name="Tekstlodziņš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8" name="Tekstlodziņš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9" name="Tekstlodziņš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17/18</a:t>
            </a:r>
          </a:p>
        </p:txBody>
      </p:sp>
      <p:sp>
        <p:nvSpPr>
          <p:cNvPr id="1810" name="Tekstlodziņš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1" name="Tekstlodziņš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2" name="Tekstlodziņš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3" name="Tekstlodziņš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4" name="Tekstlodziņš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5" name="Tekstlodziņš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24/25</a:t>
            </a:r>
          </a:p>
        </p:txBody>
      </p:sp>
      <p:sp>
        <p:nvSpPr>
          <p:cNvPr id="1816" name="Tekstlodziņš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7" name="Tekstlodziņš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8" name="Tekstlodziņš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9" name="Tekstlodziņš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20" name="Tekstlodziņš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lv-LV" noProof="0"/>
              <a:t>30</a:t>
            </a:r>
          </a:p>
        </p:txBody>
      </p:sp>
      <p:sp>
        <p:nvSpPr>
          <p:cNvPr id="1821" name="Tekstlodziņš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cap="none" spc="0">
                <a:ln w="0"/>
                <a:solidFill>
                  <a:schemeClr val="bg2">
                    <a:lumMod val="90000"/>
                  </a:schemeClr>
                </a:solidFill>
                <a:effectLst/>
              </a:defRPr>
            </a:lvl1pPr>
          </a:lstStyle>
          <a:p>
            <a:pPr lvl="0" rtl="0"/>
            <a:r>
              <a:rPr lang="lv-LV" noProof="0" dirty="0">
                <a:solidFill>
                  <a:schemeClr val="tx1"/>
                </a:solidFill>
              </a:rPr>
              <a:t>31</a:t>
            </a:r>
            <a:r>
              <a:rPr lang="lv-LV" noProof="0" dirty="0"/>
              <a:t>/1 augusts</a:t>
            </a:r>
          </a:p>
        </p:txBody>
      </p:sp>
      <p:sp>
        <p:nvSpPr>
          <p:cNvPr id="1822" name="Tekstlodziņš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3" name="Tekstlodziņš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4" name="Tekstlodziņš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5" name="Tekstlodziņš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6" name="Tekstlodziņš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7" name="Tekstlodziņš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7/8</a:t>
            </a:r>
          </a:p>
        </p:txBody>
      </p:sp>
      <p:sp>
        <p:nvSpPr>
          <p:cNvPr id="1828" name="Tekstlodziņš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lv-LV" sz="3600" b="0" noProof="0">
                <a:solidFill>
                  <a:schemeClr val="accent1"/>
                </a:solidFill>
              </a:rPr>
              <a:t>jūlijs</a:t>
            </a:r>
          </a:p>
        </p:txBody>
      </p:sp>
      <p:sp>
        <p:nvSpPr>
          <p:cNvPr id="40" name="Teksta vietturis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6" name="Teksta vietturis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2" name="Teksta vietturis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8" name="Teksta vietturis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4" name="Teksta vietturis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70" name="Teksta vietturis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39" name="Teksta vietturis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5" name="Teksta vietturis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1" name="Teksta vietturis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7" name="Teksta vietturis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3" name="Teksta vietturis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9" name="Teksta vietturis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1" name="Teksta vietturis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7" name="Teksta vietturis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3" name="Teksta vietturis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9" name="Teksta vietturis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5" name="Teksta vietturis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71" name="Teksta vietturis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2" name="Teksta vietturis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8" name="Teksta vietturis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4" name="Teksta vietturis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0" name="Teksta vietturis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6" name="Teksta vietturis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72" name="Teksta vietturis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3" name="Teksta vietturis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9" name="Teksta vietturis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5" name="Teksta vietturis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1" name="Teksta vietturis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7" name="Teksta vietturis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73" name="Teksta vietturis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4" name="Teksta vietturis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0" name="Teksta vietturis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6" name="Teksta vietturis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2" name="Teksta vietturis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8" name="Teksta vietturis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74" name="Teksta vietturis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2" name="Datuma vietturis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2BD57E82-D65D-478A-951A-82FA51E5D2DA}" type="datetime1">
              <a:rPr lang="lv-LV" noProof="0" smtClean="0"/>
              <a:t>27.11.2020</a:t>
            </a:fld>
            <a:endParaRPr lang="lv-LV" noProof="0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lv-LV" noProof="0"/>
              <a:pPr/>
              <a:t>‹#›</a:t>
            </a:fld>
            <a:endParaRPr lang="lv-LV" noProof="0"/>
          </a:p>
        </p:txBody>
      </p:sp>
    </p:spTree>
    <p:extLst>
      <p:ext uri="{BB962C8B-B14F-4D97-AF65-F5344CB8AC3E}">
        <p14:creationId xmlns:p14="http://schemas.microsoft.com/office/powerpoint/2010/main" val="423186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ugu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lodziņ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 dirty="0">
                <a:solidFill>
                  <a:schemeClr val="bg2">
                    <a:lumMod val="90000"/>
                  </a:schemeClr>
                </a:solidFill>
              </a:rPr>
              <a:t>26 jūlijs</a:t>
            </a:r>
          </a:p>
        </p:txBody>
      </p:sp>
      <p:sp>
        <p:nvSpPr>
          <p:cNvPr id="1793" name="Tekstlodziņš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4" name="Tekstlodziņš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algn="l" rtl="0"/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5" name="Tekstlodziņš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796" name="Tekstlodziņš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lv-LV" noProof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7" name="Tekstlodziņš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</a:t>
            </a:r>
            <a:r>
              <a:rPr lang="lv-LV" sz="1300" b="0" noProof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/1 augusts</a:t>
            </a:r>
          </a:p>
        </p:txBody>
      </p:sp>
      <p:sp>
        <p:nvSpPr>
          <p:cNvPr id="1798" name="Tekstlodziņš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9" name="Tekstlodziņš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Tekstlodziņš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Tekstlodziņš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Tekstlodziņš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3" name="Tekstlodziņš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7/8</a:t>
            </a:r>
          </a:p>
        </p:txBody>
      </p:sp>
      <p:sp>
        <p:nvSpPr>
          <p:cNvPr id="1804" name="Tekstlodziņš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Tekstlodziņš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Tekstlodziņš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Tekstlodziņš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Tekstlodziņš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9" name="Tekstlodziņš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14/15</a:t>
            </a:r>
          </a:p>
        </p:txBody>
      </p:sp>
      <p:sp>
        <p:nvSpPr>
          <p:cNvPr id="1810" name="Tekstlodziņš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Tekstlodziņš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Tekstlodziņš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Tekstlodziņš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Tekstlodziņš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5" name="Tekstlodziņš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21/22</a:t>
            </a:r>
          </a:p>
        </p:txBody>
      </p:sp>
      <p:sp>
        <p:nvSpPr>
          <p:cNvPr id="1816" name="Tekstlodziņš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Tekstlodziņš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Tekstlodziņš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Tekstlodziņš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Tekstlodziņš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lv-LV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1" name="Tekstlodziņš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noProof="0">
                <a:solidFill>
                  <a:schemeClr val="tx1"/>
                </a:solidFill>
              </a:rPr>
              <a:t>28/29</a:t>
            </a:r>
          </a:p>
        </p:txBody>
      </p:sp>
      <p:sp>
        <p:nvSpPr>
          <p:cNvPr id="1828" name="Tekstlodziņš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lv-LV" sz="3600" b="0" noProof="0">
                <a:solidFill>
                  <a:schemeClr val="accent1"/>
                </a:solidFill>
              </a:rPr>
              <a:t>augusts</a:t>
            </a:r>
          </a:p>
        </p:txBody>
      </p:sp>
      <p:sp>
        <p:nvSpPr>
          <p:cNvPr id="69" name="Tekstlodziņš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70" name="Tekstlodziņš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 rtl="0"/>
            <a:r>
              <a:rPr lang="lv-LV" noProof="0"/>
              <a:t>31</a:t>
            </a:r>
          </a:p>
        </p:txBody>
      </p:sp>
      <p:sp>
        <p:nvSpPr>
          <p:cNvPr id="71" name="Tekstlodziņš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 dirty="0">
                <a:solidFill>
                  <a:schemeClr val="bg2">
                    <a:lumMod val="90000"/>
                  </a:schemeClr>
                </a:solidFill>
              </a:rPr>
              <a:t>1 septembris</a:t>
            </a:r>
          </a:p>
        </p:txBody>
      </p:sp>
      <p:sp>
        <p:nvSpPr>
          <p:cNvPr id="72" name="Tekstlodziņš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3" name="Tekstlodziņš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4" name="Tekstlodziņš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noProof="0">
                <a:solidFill>
                  <a:schemeClr val="bg2">
                    <a:lumMod val="90000"/>
                  </a:schemeClr>
                </a:solidFill>
              </a:rPr>
              <a:t>4/5</a:t>
            </a:r>
          </a:p>
        </p:txBody>
      </p:sp>
      <p:sp>
        <p:nvSpPr>
          <p:cNvPr id="34" name="Teksta vietturis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0" name="Teksta vietturis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6" name="Teksta vietturis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2" name="Teksta vietturis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8" name="Teksta vietturis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4" name="Teksta vietturis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33" name="Teksta vietturis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39" name="Teksta vietturis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5" name="Teksta vietturis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1" name="Teksta vietturis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7" name="Teksta vietturis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3" name="Teksta vietturis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35" name="Teksta vietturis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1" name="Teksta vietturis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7" name="Teksta vietturis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3" name="Teksta vietturis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9" name="Teksta vietturis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5" name="Teksta vietturis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36" name="Teksta vietturis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2" name="Teksta vietturis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8" name="Teksta vietturis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4" name="Teksta vietturis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0" name="Teksta vietturis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6" name="Teksta vietturis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37" name="Teksta vietturis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3" name="Teksta vietturis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9" name="Teksta vietturis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5" name="Teksta vietturis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1" name="Teksta vietturis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7" name="Teksta vietturis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38" name="Teksta vietturis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44" name="Teksta vietturis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0" name="Teksta vietturis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56" name="Teksta vietturis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2" name="Teksta vietturis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68" name="Teksta vietturis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/>
              <a:t>Noklikšķiniet, lai pievienotu tekstu</a:t>
            </a:r>
          </a:p>
        </p:txBody>
      </p:sp>
      <p:sp>
        <p:nvSpPr>
          <p:cNvPr id="2" name="Datuma vietturis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7D83C196-20B3-4BA0-AE3F-B44811780D4B}" type="datetime1">
              <a:rPr lang="lv-LV" noProof="0" smtClean="0"/>
              <a:t>27.11.2020</a:t>
            </a:fld>
            <a:endParaRPr lang="lv-LV" noProof="0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lv-LV" noProof="0"/>
              <a:pPr/>
              <a:t>‹#›</a:t>
            </a:fld>
            <a:endParaRPr lang="lv-LV" noProof="0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image" Target="/ppt/media/image1.emf" Id="rId17" /><Relationship Type="http://schemas.openxmlformats.org/officeDocument/2006/relationships/slideLayout" Target="/ppt/slideLayouts/slideLayout27.xml" Id="rId2" /><Relationship Type="http://schemas.openxmlformats.org/officeDocument/2006/relationships/theme" Target="/ppt/theme/theme11.xml" Id="rId16" /><Relationship Type="http://schemas.openxmlformats.org/officeDocument/2006/relationships/slideLayout" Target="/ppt/slideLayouts/slideLayout18.xml" Id="rId1" /><Relationship Type="http://schemas.openxmlformats.org/officeDocument/2006/relationships/slideLayout" Target="/ppt/slideLayouts/slideLayout69.xml" Id="rId6" /><Relationship Type="http://schemas.openxmlformats.org/officeDocument/2006/relationships/slideLayout" Target="/ppt/slideLayouts/slideLayout1110.xml" Id="rId11" /><Relationship Type="http://schemas.openxmlformats.org/officeDocument/2006/relationships/slideLayout" Target="/ppt/slideLayouts/slideLayout51.xml" Id="rId5" /><Relationship Type="http://schemas.openxmlformats.org/officeDocument/2006/relationships/slideLayout" Target="/ppt/slideLayouts/slideLayout1511.xml" Id="rId15" /><Relationship Type="http://schemas.openxmlformats.org/officeDocument/2006/relationships/slideLayout" Target="/ppt/slideLayouts/slideLayout1012.xml" Id="rId10" /><Relationship Type="http://schemas.openxmlformats.org/officeDocument/2006/relationships/slideLayout" Target="/ppt/slideLayouts/slideLayout413.xml" Id="rId4" /><Relationship Type="http://schemas.openxmlformats.org/officeDocument/2006/relationships/slideLayout" Target="/ppt/slideLayouts/slideLayout914.xml" Id="rId9" /><Relationship Type="http://schemas.openxmlformats.org/officeDocument/2006/relationships/slideLayout" Target="/ppt/slideLayouts/slideLayout1415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ielikums_pa_labi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lv-LV" noProof="0" dirty="0"/>
          </a:p>
        </p:txBody>
      </p:sp>
      <p:sp>
        <p:nvSpPr>
          <p:cNvPr id="85" name="ielikums_pa_kreisi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lv-LV" noProof="0" dirty="0"/>
          </a:p>
        </p:txBody>
      </p:sp>
      <p:sp>
        <p:nvSpPr>
          <p:cNvPr id="8" name="Taisnstūris ar noapaļotiem stūriem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 dirty="0"/>
          </a:p>
        </p:txBody>
      </p:sp>
      <p:grpSp>
        <p:nvGrpSpPr>
          <p:cNvPr id="3618" name="Grupa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Taisns savienotājs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Taisns savienotājs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Taisns savienotājs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Taisns savienotājs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Taisns savienotājs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Taisns savienotājs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Taisns savienotājs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upa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Taisns savienotājs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Taisns savienotājs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Taisns savienotājs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Taisns savienotājs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Taisns savienotājs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Taisns savienotājs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Taisns savienotājs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upa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Taisns savienotājs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Taisns savienotājs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Taisns savienotājs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Taisns savienotājs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Taisns savienotājs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Taisns savienotājs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Taisns savienotājs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upa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Taisns savienotājs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Taisns savienotājs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Taisns savienotājs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Taisns savienotājs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Taisns savienotājs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Taisns savienotājs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Taisns savienotājs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upa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Taisns savienotājs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Taisns savienotājs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Taisns savienotājs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Taisns savienotājs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Taisns savienotājs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Taisns savienotājs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Taisns savienotājs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upa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Taisns savienotājs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Taisns savienotājs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Taisns savienotājs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Taisns savienotājs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Taisns savienotājs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Taisns savienotājs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Taisns savienotājs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a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upa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Taisns savienotājs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Taisns savienotājs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Taisns savienotājs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Taisns savienotājs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Taisns savienotājs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Taisns savienotājs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Taisns savienotājs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upa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Taisns savienotājs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Taisns savienotājs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Taisns savienotājs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Taisns savienotājs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Taisns savienotājs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gredzens labajā pusē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Ovāls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v-LV" noProof="0" dirty="0"/>
            </a:p>
          </p:txBody>
        </p:sp>
        <p:pic>
          <p:nvPicPr>
            <p:cNvPr id="1061" name="Attēls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gredzens kreisajā pusē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Ovāls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v-LV" noProof="0" dirty="0"/>
            </a:p>
          </p:txBody>
        </p:sp>
        <p:pic>
          <p:nvPicPr>
            <p:cNvPr id="48" name="Attēls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Tekstlodziņš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lv-LV" sz="1200" b="1" noProof="0" dirty="0">
                <a:solidFill>
                  <a:schemeClr val="accent1"/>
                </a:solidFill>
              </a:rPr>
              <a:t>PIRMDIENA</a:t>
            </a:r>
          </a:p>
        </p:txBody>
      </p:sp>
      <p:sp>
        <p:nvSpPr>
          <p:cNvPr id="1843" name="Tekstlodziņš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lv-LV" sz="1200" b="1" noProof="0" dirty="0">
                <a:solidFill>
                  <a:schemeClr val="accent1"/>
                </a:solidFill>
              </a:rPr>
              <a:t>OTRDIENA</a:t>
            </a:r>
          </a:p>
        </p:txBody>
      </p:sp>
      <p:sp>
        <p:nvSpPr>
          <p:cNvPr id="1844" name="Tekstlodziņš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lv-LV" sz="1200" b="1" noProof="0" dirty="0">
                <a:solidFill>
                  <a:schemeClr val="accent1"/>
                </a:solidFill>
              </a:rPr>
              <a:t>TREŠDIENA</a:t>
            </a:r>
          </a:p>
        </p:txBody>
      </p:sp>
      <p:sp>
        <p:nvSpPr>
          <p:cNvPr id="1845" name="Tekstlodziņš 1844"/>
          <p:cNvSpPr txBox="1"/>
          <p:nvPr/>
        </p:nvSpPr>
        <p:spPr>
          <a:xfrm>
            <a:off x="4648200" y="895350"/>
            <a:ext cx="111600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lv-LV" sz="1200" b="1" noProof="0" dirty="0">
                <a:solidFill>
                  <a:schemeClr val="accent1"/>
                </a:solidFill>
              </a:rPr>
              <a:t>CETURTDIENA</a:t>
            </a:r>
          </a:p>
        </p:txBody>
      </p:sp>
      <p:sp>
        <p:nvSpPr>
          <p:cNvPr id="1846" name="Tekstlodziņš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lv-LV" sz="1200" b="1" noProof="0" dirty="0">
                <a:solidFill>
                  <a:schemeClr val="accent1"/>
                </a:solidFill>
              </a:rPr>
              <a:t>PIEKTDIENA</a:t>
            </a:r>
          </a:p>
        </p:txBody>
      </p:sp>
      <p:sp>
        <p:nvSpPr>
          <p:cNvPr id="1847" name="Tekstlodziņš 1846"/>
          <p:cNvSpPr txBox="1"/>
          <p:nvPr/>
        </p:nvSpPr>
        <p:spPr>
          <a:xfrm>
            <a:off x="7522778" y="895350"/>
            <a:ext cx="1087818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lv-LV" sz="1200" b="1" noProof="0" dirty="0">
                <a:solidFill>
                  <a:schemeClr val="accent1"/>
                </a:solidFill>
              </a:rPr>
              <a:t>SESTD/SVĒTD</a:t>
            </a:r>
          </a:p>
        </p:txBody>
      </p:sp>
      <p:sp>
        <p:nvSpPr>
          <p:cNvPr id="49" name="Tekstlodziņš 48"/>
          <p:cNvSpPr txBox="1"/>
          <p:nvPr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lv-LV" sz="2400" noProof="0" dirty="0">
                <a:solidFill>
                  <a:schemeClr val="accent1"/>
                </a:solidFill>
              </a:rPr>
              <a:t>2021</a:t>
            </a:r>
          </a:p>
        </p:txBody>
      </p:sp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7413625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pPr rtl="0"/>
            <a:r>
              <a:rPr lang="lv-LV" noProof="0" dirty="0"/>
              <a:t>Noklikšķiniet, lai rediģētu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lv-LV" noProof="0" dirty="0"/>
              <a:t>Noklikšķiniet, lai rediģētu šablona tekstu stilus</a:t>
            </a:r>
          </a:p>
          <a:p>
            <a:pPr lvl="1" rtl="0"/>
            <a:r>
              <a:rPr lang="lv-LV" noProof="0" dirty="0"/>
              <a:t>Otrais līmenis</a:t>
            </a:r>
          </a:p>
          <a:p>
            <a:pPr lvl="2" rtl="0"/>
            <a:r>
              <a:rPr lang="lv-LV" noProof="0" dirty="0"/>
              <a:t>Trešais līmenis</a:t>
            </a:r>
          </a:p>
          <a:p>
            <a:pPr lvl="3" rtl="0"/>
            <a:r>
              <a:rPr lang="lv-LV" noProof="0" dirty="0"/>
              <a:t>Ceturtais līmenis</a:t>
            </a:r>
          </a:p>
          <a:p>
            <a:pPr lvl="4" rtl="0"/>
            <a:r>
              <a:rPr lang="lv-LV" noProof="0" dirty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fld id="{4F34F304-6F75-4677-B8CE-D1FFF7EDDE3D}" type="datetime1">
              <a:rPr lang="lv-LV" noProof="0" smtClean="0"/>
              <a:t>27.11.2020</a:t>
            </a:fld>
            <a:endParaRPr lang="lv-LV" noProof="0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endParaRPr lang="lv-LV" noProof="0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fld id="{53CB5F7B-7C15-41FD-9488-0FCC5C0A130E}" type="slidenum">
              <a:rPr lang="lv-LV" noProof="0"/>
              <a:pPr/>
              <a:t>‹#›</a:t>
            </a:fld>
            <a:endParaRPr lang="lv-LV" noProof="0" dirty="0"/>
          </a:p>
        </p:txBody>
      </p:sp>
      <p:sp>
        <p:nvSpPr>
          <p:cNvPr id="86" name="Instruktīvs teksts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lv-LV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Piezīme. </a:t>
            </a:r>
          </a:p>
          <a:p>
            <a:pPr rtl="0">
              <a:spcBef>
                <a:spcPts val="1200"/>
              </a:spcBef>
            </a:pPr>
            <a:r>
              <a:rPr lang="lv-LV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Varat izdrukāt šo veidni, lai to izmantotu kā sienas kalendāru. Varat arī kopēt jebkura mēneša slaidu, lai to pievienotu savai prezentācijai.</a:t>
            </a:r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73" r:id="rId8"/>
    <p:sldLayoutId id="2147483667" r:id="rId9"/>
    <p:sldLayoutId id="2147483668" r:id="rId10"/>
    <p:sldLayoutId id="2147483674" r:id="rId11"/>
    <p:sldLayoutId id="2147483675" r:id="rId12"/>
    <p:sldLayoutId id="2147483676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0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10.xml" Id="rId1" /></Relationships>
</file>

<file path=ppt/slides/_rels/slide1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126.xml" Id="rId1" /></Relationships>
</file>

<file path=ppt/slides/_rels/slide125.xml.rels>&#65279;<?xml version="1.0" encoding="utf-8"?><Relationships xmlns="http://schemas.openxmlformats.org/package/2006/relationships"><Relationship Type="http://schemas.openxmlformats.org/officeDocument/2006/relationships/notesSlide" Target="/ppt/notesSlides/notesSlide21.xml" Id="rId2" /><Relationship Type="http://schemas.openxmlformats.org/officeDocument/2006/relationships/slideLayout" Target="/ppt/slideLayouts/slideLayout133.xml" Id="rId1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notesSlide" Target="/ppt/notesSlides/notesSlide12.xml" Id="rId2" /><Relationship Type="http://schemas.openxmlformats.org/officeDocument/2006/relationships/slideLayout" Target="/ppt/slideLayouts/slideLayout27.xml" Id="rId1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34.xml" Id="rId1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413.xml" Id="rId1" /></Relationships>
</file>

<file path=ppt/slides/_rels/slide41.xml.rels>&#65279;<?xml version="1.0" encoding="utf-8"?><Relationships xmlns="http://schemas.openxmlformats.org/package/2006/relationships"><Relationship Type="http://schemas.openxmlformats.org/officeDocument/2006/relationships/slideLayout" Target="/ppt/slideLayouts/slideLayout51.xml" Id="rId1" /></Relationships>
</file>

<file path=ppt/slides/_rels/slide5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69.xml" Id="rId1" /></Relationships>
</file>

<file path=ppt/slides/_rels/slide6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5.xml" Id="rId1" /></Relationships>
</file>

<file path=ppt/slides/_rels/slide77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1" /></Relationships>
</file>

<file path=ppt/slides/_rels/slide84.xml.rels>&#65279;<?xml version="1.0" encoding="utf-8"?><Relationships xmlns="http://schemas.openxmlformats.org/package/2006/relationships"><Relationship Type="http://schemas.openxmlformats.org/officeDocument/2006/relationships/slideLayout" Target="/ppt/slideLayouts/slideLayout914.xml" Id="rId1" /></Relationships>
</file>

<file path=ppt/slides/_rels/slide92.xml.rels>&#65279;<?xml version="1.0" encoding="utf-8"?><Relationships xmlns="http://schemas.openxmlformats.org/package/2006/relationships"><Relationship Type="http://schemas.openxmlformats.org/officeDocument/2006/relationships/slideLayout" Target="/ppt/slideLayouts/slideLayout1012.xml" Id="rId1" /></Relationships>
</file>

<file path=ppt/slides/slide10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a vietturis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9" name="Teksta vietturis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5" name="Teksta vietturis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1" name="Teksta vietturis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7" name="Teksta vietturis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3" name="Teksta vietturis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" name="Teksta vietturis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8" name="Teksta vietturis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4" name="Teksta vietturis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0" name="Teksta vietturis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6" name="Teksta vietturis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2" name="Teksta vietturis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0" name="Teksta vietturis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6" name="Teksta vietturis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2" name="Teksta vietturis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8" name="Teksta vietturis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4" name="Teksta vietturis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1" name="Teksta vietturis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7" name="Teksta vietturis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3" name="Teksta vietturis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9" name="Teksta vietturis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5" name="Teksta vietturis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6" name="Teksta vietturis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2" name="Teksta vietturis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8" name="Teksta vietturis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4" name="Teksta vietturis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0" name="Teksta vietturis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6" name="Teksta vietturis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7" name="Teksta vietturis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3" name="Teksta vietturis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9" name="Teksta vietturis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5" name="Teksta vietturis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1" name="Teksta vietturis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7" name="Teksta vietturis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a vietturis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9" name="Teksta vietturis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5" name="Teksta vietturis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1" name="Teksta vietturis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7" name="Teksta vietturis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3" name="Teksta vietturis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" name="Teksta vietturis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8" name="Teksta vietturis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4" name="Teksta vietturis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0" name="Teksta vietturis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6" name="Teksta vietturis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2" name="Teksta vietturis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0" name="Teksta vietturis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6" name="Teksta vietturis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2" name="Teksta vietturis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8" name="Teksta vietturis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4" name="Teksta vietturis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1" name="Teksta vietturis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7" name="Teksta vietturis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3" name="Teksta vietturis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9" name="Teksta vietturis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5" name="Teksta vietturis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6" name="Teksta vietturis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2" name="Teksta vietturis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8" name="Teksta vietturis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4" name="Teksta vietturis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0" name="Teksta vietturis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6" name="Teksta vietturis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7" name="Teksta vietturis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3" name="Teksta vietturis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9" name="Teksta vietturis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5" name="Teksta vietturis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1" name="Teksta vietturis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7" name="Teksta vietturis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a vietturis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9" name="Teksta vietturis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5" name="Teksta vietturis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1" name="Teksta vietturis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7" name="Teksta vietturis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3" name="Teksta vietturis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" name="Teksta vietturis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8" name="Teksta vietturis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4" name="Teksta vietturis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0" name="Teksta vietturis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6" name="Teksta vietturis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2" name="Teksta vietturis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0" name="Teksta vietturis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6" name="Teksta vietturis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2" name="Teksta vietturis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8" name="Teksta vietturis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4" name="Teksta vietturis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1" name="Teksta vietturis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7" name="Teksta vietturis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3" name="Teksta vietturis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9" name="Teksta vietturis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5" name="Teksta vietturis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6" name="Teksta vietturis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2" name="Teksta vietturis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8" name="Teksta vietturis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4" name="Teksta vietturis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0" name="Teksta vietturis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6" name="Teksta vietturis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7" name="Teksta vietturis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3" name="Teksta vietturis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9" name="Teksta vietturis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5" name="Teksta vietturis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1" name="Teksta vietturis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7" name="Teksta vietturis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ksta vietturis 111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18" name="Teksta vietturis 117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24" name="Teksta vietturis 12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30" name="Teksta vietturis 129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36" name="Teksta vietturis 135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42" name="Teksta vietturis 141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11" name="Teksta vietturis 110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17" name="Teksta vietturis 116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23" name="Teksta vietturis 12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29" name="Teksta vietturis 128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35" name="Teksta vietturis 134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41" name="Teksta vietturis 140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13" name="Teksta vietturis 112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19" name="Teksta vietturis 118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25" name="Teksta vietturis 124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31" name="Teksta vietturis 130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37" name="Teksta vietturis 136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43" name="Teksta vietturis 142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14" name="Teksta vietturis 113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20" name="Teksta vietturis 11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26" name="Teksta vietturis 125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32" name="Teksta vietturis 131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38" name="Teksta vietturis 137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44" name="Teksta vietturis 143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15" name="Teksta vietturis 114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21" name="Teksta vietturis 12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27" name="Teksta vietturis 126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33" name="Teksta vietturis 132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39" name="Teksta vietturis 138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45" name="Teksta vietturis 14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16" name="Teksta vietturis 115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22" name="Teksta vietturis 12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28" name="Teksta vietturis 127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34" name="Teksta vietturis 133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40" name="Teksta vietturis 139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46" name="Teksta vietturis 14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2179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ksta vietturis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83" name="Teksta vietturis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89" name="Teksta vietturis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95" name="Teksta vietturis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01" name="Teksta vietturis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07" name="Teksta vietturis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76" name="Teksta vietturis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82" name="Teksta vietturis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88" name="Teksta vietturis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94" name="Teksta vietturis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00" name="Teksta vietturis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06" name="Teksta vietturis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78" name="Teksta vietturis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84" name="Teksta vietturis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90" name="Teksta vietturis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96" name="Teksta vietturis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02" name="Teksta vietturis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08" name="Teksta vietturis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79" name="Teksta vietturis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85" name="Teksta vietturis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91" name="Teksta vietturis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97" name="Teksta vietturis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03" name="Teksta vietturis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09" name="Teksta vietturis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80" name="Teksta vietturis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86" name="Teksta vietturis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92" name="Teksta vietturis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98" name="Teksta vietturis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04" name="Teksta vietturis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10" name="Teksta vietturis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81" name="Teksta vietturis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87" name="Teksta vietturis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93" name="Teksta vietturis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99" name="Teksta vietturis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05" name="Teksta vietturis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11" name="Teksta vietturis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ksta vietturis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83" name="Teksta vietturis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89" name="Teksta vietturis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95" name="Teksta vietturis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01" name="Teksta vietturis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07" name="Teksta vietturis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76" name="Teksta vietturis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82" name="Teksta vietturis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88" name="Teksta vietturis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94" name="Teksta vietturis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00" name="Teksta vietturis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06" name="Teksta vietturis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78" name="Teksta vietturis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84" name="Teksta vietturis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90" name="Teksta vietturis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96" name="Teksta vietturis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02" name="Teksta vietturis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08" name="Teksta vietturis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79" name="Teksta vietturis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85" name="Teksta vietturis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91" name="Teksta vietturis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97" name="Teksta vietturis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03" name="Teksta vietturis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09" name="Teksta vietturis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80" name="Teksta vietturis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86" name="Teksta vietturis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92" name="Teksta vietturis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98" name="Teksta vietturis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04" name="Teksta vietturis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10" name="Teksta vietturis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81" name="Teksta vietturis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87" name="Teksta vietturis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93" name="Teksta vietturis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99" name="Teksta vietturis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05" name="Teksta vietturis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11" name="Teksta vietturis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ksta vietturis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47" name="Teksta vietturis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53" name="Teksta vietturis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59" name="Teksta vietturis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65" name="Teksta vietturis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71" name="Teksta vietturis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40" name="Teksta vietturis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46" name="Teksta vietturis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52" name="Teksta vietturis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58" name="Teksta vietturis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64" name="Teksta vietturis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70" name="Teksta vietturis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42" name="Teksta vietturis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48" name="Teksta vietturis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54" name="Teksta vietturis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60" name="Teksta vietturis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66" name="Teksta vietturis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72" name="Teksta vietturis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43" name="Teksta vietturis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49" name="Teksta vietturis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55" name="Teksta vietturis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61" name="Teksta vietturis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67" name="Teksta vietturis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73" name="Teksta vietturis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44" name="Teksta vietturis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50" name="Teksta vietturis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56" name="Teksta vietturis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62" name="Teksta vietturis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68" name="Teksta vietturis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74" name="Teksta vietturis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45" name="Teksta vietturis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51" name="Teksta vietturis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57" name="Teksta vietturis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63" name="Teksta vietturis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69" name="Teksta vietturis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75" name="Teksta vietturis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ksta vietturis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47" name="Teksta vietturis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53" name="Teksta vietturis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59" name="Teksta vietturis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65" name="Teksta vietturis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71" name="Teksta vietturis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8" name="Teksta vietturis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46" name="Teksta vietturis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52" name="Teksta vietturis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58" name="Teksta vietturis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64" name="Teksta vietturis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70" name="Teksta vietturis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42" name="Teksta vietturis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48" name="Teksta vietturis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54" name="Teksta vietturis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60" name="Teksta vietturis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66" name="Teksta vietturis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72" name="Teksta vietturis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43" name="Teksta vietturis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49" name="Teksta vietturis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55" name="Teksta vietturis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61" name="Teksta vietturis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67" name="Teksta vietturis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73" name="Teksta vietturis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44" name="Teksta vietturis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50" name="Teksta vietturis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56" name="Teksta vietturis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62" name="Teksta vietturis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68" name="Teksta vietturis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74" name="Teksta vietturis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45" name="Teksta vietturis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51" name="Teksta vietturis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57" name="Teksta vietturis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63" name="Teksta vietturis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69" name="Teksta vietturis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75" name="Teksta vietturis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ksta vietturis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47" name="Teksta vietturis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53" name="Teksta vietturis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59" name="Teksta vietturis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65" name="Teksta vietturis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71" name="Teksta vietturis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8" name="Teksta vietturis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46" name="Teksta vietturis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52" name="Teksta vietturis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58" name="Teksta vietturis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64" name="Teksta vietturis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70" name="Teksta vietturis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42" name="Teksta vietturis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48" name="Teksta vietturis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54" name="Teksta vietturis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60" name="Teksta vietturis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66" name="Teksta vietturis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72" name="Teksta vietturis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43" name="Teksta vietturis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49" name="Teksta vietturis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55" name="Teksta vietturis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61" name="Teksta vietturis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67" name="Teksta vietturis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73" name="Teksta vietturis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44" name="Teksta vietturis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50" name="Teksta vietturis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56" name="Teksta vietturis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62" name="Teksta vietturis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68" name="Teksta vietturis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74" name="Teksta vietturis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45" name="Teksta vietturis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51" name="Teksta vietturis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57" name="Teksta vietturis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63" name="Teksta vietturis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69" name="Teksta vietturis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75" name="Teksta vietturis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a vietturis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9" name="Teksta vietturis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5" name="Teksta vietturis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1" name="Teksta vietturis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7" name="Teksta vietturis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3" name="Teksta vietturis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" name="Teksta vietturis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8" name="Teksta vietturis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4" name="Teksta vietturis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0" name="Teksta vietturis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6" name="Teksta vietturis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2" name="Teksta vietturis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0" name="Teksta vietturis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6" name="Teksta vietturis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2" name="Teksta vietturis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8" name="Teksta vietturis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4" name="Teksta vietturis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1" name="Teksta vietturis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7" name="Teksta vietturis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3" name="Teksta vietturis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9" name="Teksta vietturis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5" name="Teksta vietturis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6" name="Teksta vietturis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2" name="Teksta vietturis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8" name="Teksta vietturis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4" name="Teksta vietturis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0" name="Teksta vietturis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6" name="Teksta vietturis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7" name="Teksta vietturis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3" name="Teksta vietturis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9" name="Teksta vietturis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5" name="Teksta vietturis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1" name="Teksta vietturis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7" name="Teksta vietturis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a vietturis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9" name="Teksta vietturis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5" name="Teksta vietturis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1" name="Teksta vietturis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7" name="Teksta vietturis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3" name="Teksta vietturis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" name="Teksta vietturis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8" name="Teksta vietturis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4" name="Teksta vietturis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0" name="Teksta vietturis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6" name="Teksta vietturis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2" name="Teksta vietturis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0" name="Teksta vietturis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6" name="Teksta vietturis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2" name="Teksta vietturis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8" name="Teksta vietturis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4" name="Teksta vietturis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1" name="Teksta vietturis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7" name="Teksta vietturis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3" name="Teksta vietturis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9" name="Teksta vietturis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5" name="Teksta vietturis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6" name="Teksta vietturis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2" name="Teksta vietturis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8" name="Teksta vietturis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4" name="Teksta vietturis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0" name="Teksta vietturis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6" name="Teksta vietturis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7" name="Teksta vietturis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3" name="Teksta vietturis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19" name="Teksta vietturis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25" name="Teksta vietturis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1" name="Teksta vietturis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7" name="Teksta vietturis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ksta vietturis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47" name="Teksta vietturis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53" name="Teksta vietturis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59" name="Teksta vietturis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65" name="Teksta vietturis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71" name="Teksta vietturis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40" name="Teksta vietturis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46" name="Teksta vietturis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52" name="Teksta vietturis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58" name="Teksta vietturis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64" name="Teksta vietturis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70" name="Teksta vietturis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42" name="Teksta vietturis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48" name="Teksta vietturis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54" name="Teksta vietturis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60" name="Teksta vietturis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66" name="Teksta vietturis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72" name="Teksta vietturis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43" name="Teksta vietturis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49" name="Teksta vietturis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55" name="Teksta vietturis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61" name="Teksta vietturis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67" name="Teksta vietturis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73" name="Teksta vietturis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44" name="Teksta vietturis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50" name="Teksta vietturis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56" name="Teksta vietturis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62" name="Teksta vietturis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68" name="Teksta vietturis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74" name="Teksta vietturis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45" name="Teksta vietturis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51" name="Teksta vietturis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57" name="Teksta vietturis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63" name="Teksta vietturis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69" name="Teksta vietturis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75" name="Teksta vietturis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1.xml><?xml version="1.0" encoding="utf-8"?>
<a:theme xmlns:a="http://schemas.openxmlformats.org/drawingml/2006/main" name="2 gredzenu kalendārs 2021. gadam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calendar (Mon-Sun, two-ring design).potx" id="{37951288-A778-4B03-9A4F-C86CA56F87D5}" vid="{FD97477E-A75E-4049-8F28-7AF1421EAE67}"/>
    </a:ext>
  </a:extLst>
</a:theme>
</file>

<file path=ppt/theme/theme23.xml><?xml version="1.0" encoding="utf-8"?>
<a:theme xmlns:a="http://schemas.openxmlformats.org/drawingml/2006/main" name="Office dizains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2.xml><?xml version="1.0" encoding="utf-8"?>
<a:theme xmlns:a="http://schemas.openxmlformats.org/drawingml/2006/main" name="Office dizains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3.xml><?xml version="1.0" encoding="utf-8"?>
<ds:datastoreItem xmlns:ds="http://schemas.openxmlformats.org/officeDocument/2006/customXml" ds:itemID="{E3832F57-1C04-4D20-9AA9-ABED3B40ACED}">
  <ds:schemaRefs>
    <ds:schemaRef ds:uri="http://schemas.microsoft.com/sharepoint/v3/contenttype/forms"/>
  </ds:schemaRefs>
</ds:datastoreItem>
</file>

<file path=customXml/itemProps22.xml><?xml version="1.0" encoding="utf-8"?>
<ds:datastoreItem xmlns:ds="http://schemas.openxmlformats.org/officeDocument/2006/customXml" ds:itemID="{E580EDBC-A7D4-453D-9B1C-C48D60199BE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1.xml><?xml version="1.0" encoding="utf-8"?>
<ds:datastoreItem xmlns:ds="http://schemas.openxmlformats.org/officeDocument/2006/customXml" ds:itemID="{F93FDE2D-060E-437A-94FD-B4B779CF47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TM16401331</ap:Template>
  <ap:TotalTime>0</ap:TotalTime>
  <ap:Words>2</ap:Words>
  <ap:PresentationFormat>On-screen Show (4:3)</ap:PresentationFormat>
  <ap:Paragraphs>2</ap:Paragraphs>
  <ap:Slides>12</ap:Slides>
  <ap:Notes>2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ap:HeadingPairs>
  <ap:TitlesOfParts>
    <vt:vector baseType="lpstr" size="15">
      <vt:lpstr>Arial</vt:lpstr>
      <vt:lpstr>Calibri</vt:lpstr>
      <vt:lpstr>2 gredzenu kalendārs 2021. gadam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dcterms:created xsi:type="dcterms:W3CDTF">2020-07-15T06:15:37Z</dcterms:created>
  <dcterms:modified xsi:type="dcterms:W3CDTF">2020-11-27T08:24:30Z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