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30T07:42:57.403" v="33" actId="790"/>
      <pc:docMkLst>
        <pc:docMk/>
      </pc:docMkLst>
      <pc:sldChg chg="modSp mod modNotes">
        <pc:chgData name="Fake Test User" userId="SID-0" providerId="Test" clId="FakeClientId" dt="2021-07-30T07:42:04.091" v="28" actId="790"/>
        <pc:sldMkLst>
          <pc:docMk/>
          <pc:sldMk cId="1194440229" sldId="256"/>
        </pc:sldMkLst>
        <pc:spChg chg="mod">
          <ac:chgData name="Fake Test User" userId="SID-0" providerId="Test" clId="FakeClientId" dt="2021-07-30T07:37:08.920" v="0" actId="790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30T07:37:08.920" v="0" actId="790"/>
          <ac:spMkLst>
            <pc:docMk/>
            <pc:sldMk cId="119444022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30T07:41:53.231" v="27" actId="790"/>
        <pc:sldMasterMkLst>
          <pc:docMk/>
          <pc:sldMasterMk cId="0" sldId="2147483696"/>
        </pc:sldMasterMkLst>
        <pc:spChg chg="mod">
          <ac:chgData name="Fake Test User" userId="SID-0" providerId="Test" clId="FakeClientId" dt="2021-07-30T07:39:05.669" v="6" actId="790"/>
          <ac:spMkLst>
            <pc:docMk/>
            <pc:sldMasterMk cId="0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21-07-30T07:39:05.669" v="6" actId="790"/>
          <ac:spMkLst>
            <pc:docMk/>
            <pc:sldMasterMk cId="0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21-07-30T07:39:05.669" v="6" actId="790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21-07-30T07:39:05.669" v="6" actId="790"/>
          <ac:spMkLst>
            <pc:docMk/>
            <pc:sldMasterMk cId="0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21-07-30T07:39:05.669" v="6" actId="790"/>
          <ac:spMkLst>
            <pc:docMk/>
            <pc:sldMasterMk cId="0" sldId="2147483696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30T07:39:12.498" v="7" actId="790"/>
          <pc:sldLayoutMkLst>
            <pc:docMk/>
            <pc:sldMasterMk cId="0" sldId="2147483696"/>
            <pc:sldLayoutMk cId="0" sldId="2147483697"/>
          </pc:sldLayoutMkLst>
          <pc:spChg chg="mod">
            <ac:chgData name="Fake Test User" userId="SID-0" providerId="Test" clId="FakeClientId" dt="2021-07-30T07:39:12.498" v="7" actId="790"/>
            <ac:spMkLst>
              <pc:docMk/>
              <pc:sldMasterMk cId="0" sldId="2147483696"/>
              <pc:sldLayoutMk cId="0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9:12.498" v="7" actId="790"/>
            <ac:spMkLst>
              <pc:docMk/>
              <pc:sldMasterMk cId="0" sldId="2147483696"/>
              <pc:sldLayoutMk cId="0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9:12.498" v="7" actId="790"/>
            <ac:spMkLst>
              <pc:docMk/>
              <pc:sldMasterMk cId="0" sldId="2147483696"/>
              <pc:sldLayoutMk cId="0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39:12.498" v="7" actId="790"/>
            <ac:spMkLst>
              <pc:docMk/>
              <pc:sldMasterMk cId="0" sldId="2147483696"/>
              <pc:sldLayoutMk cId="0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39:12.498" v="7" actId="790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9:20.873" v="9" actId="790"/>
          <pc:sldLayoutMkLst>
            <pc:docMk/>
            <pc:sldMasterMk cId="0" sldId="2147483696"/>
            <pc:sldLayoutMk cId="0" sldId="2147483698"/>
          </pc:sldLayoutMkLst>
          <pc:spChg chg="mod">
            <ac:chgData name="Fake Test User" userId="SID-0" providerId="Test" clId="FakeClientId" dt="2021-07-30T07:39:20.873" v="9" actId="790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9:20.873" v="9" actId="790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9:20.873" v="9" actId="790"/>
            <ac:spMkLst>
              <pc:docMk/>
              <pc:sldMasterMk cId="0" sldId="2147483696"/>
              <pc:sldLayoutMk cId="0" sldId="2147483698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39:20.873" v="9" actId="790"/>
            <ac:spMkLst>
              <pc:docMk/>
              <pc:sldMasterMk cId="0" sldId="2147483696"/>
              <pc:sldLayoutMk cId="0" sldId="2147483698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39:20.873" v="9" actId="790"/>
            <ac:spMkLst>
              <pc:docMk/>
              <pc:sldMasterMk cId="0" sldId="2147483696"/>
              <pc:sldLayoutMk cId="0" sldId="214748369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9:36.404" v="11" actId="790"/>
          <pc:sldLayoutMkLst>
            <pc:docMk/>
            <pc:sldMasterMk cId="0" sldId="2147483696"/>
            <pc:sldLayoutMk cId="0" sldId="2147483699"/>
          </pc:sldLayoutMkLst>
          <pc:spChg chg="mod">
            <ac:chgData name="Fake Test User" userId="SID-0" providerId="Test" clId="FakeClientId" dt="2021-07-30T07:39:36.404" v="11" actId="790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9:36.404" v="11" actId="790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9:36.404" v="11" actId="790"/>
            <ac:spMkLst>
              <pc:docMk/>
              <pc:sldMasterMk cId="0" sldId="2147483696"/>
              <pc:sldLayoutMk cId="0" sldId="2147483699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39:36.404" v="11" actId="790"/>
            <ac:spMkLst>
              <pc:docMk/>
              <pc:sldMasterMk cId="0" sldId="2147483696"/>
              <pc:sldLayoutMk cId="0" sldId="2147483699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39:36.404" v="11" actId="790"/>
            <ac:spMkLst>
              <pc:docMk/>
              <pc:sldMasterMk cId="0" sldId="2147483696"/>
              <pc:sldLayoutMk cId="0" sldId="214748369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9:46.747" v="13" actId="790"/>
          <pc:sldLayoutMkLst>
            <pc:docMk/>
            <pc:sldMasterMk cId="0" sldId="2147483696"/>
            <pc:sldLayoutMk cId="0" sldId="2147483700"/>
          </pc:sldLayoutMkLst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9" creationId="{00000000-0000-0000-0000-000000000000}"/>
            </ac:spMkLst>
          </pc:spChg>
          <pc:spChg chg="mod">
            <ac:chgData name="Fake Test User" userId="SID-0" providerId="Test" clId="FakeClientId" dt="2021-07-30T07:39:46.747" v="13" actId="790"/>
            <ac:spMkLst>
              <pc:docMk/>
              <pc:sldMasterMk cId="0" sldId="2147483696"/>
              <pc:sldLayoutMk cId="0" sldId="2147483700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0:29.107" v="16" actId="790"/>
          <pc:sldLayoutMkLst>
            <pc:docMk/>
            <pc:sldMasterMk cId="0" sldId="2147483696"/>
            <pc:sldLayoutMk cId="0" sldId="2147483701"/>
          </pc:sldLayoutMkLst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10" creationId="{00000000-0000-0000-0000-000000000000}"/>
            </ac:spMkLst>
          </pc:spChg>
          <pc:spChg chg="mod">
            <ac:chgData name="Fake Test User" userId="SID-0" providerId="Test" clId="FakeClientId" dt="2021-07-30T07:40:29.107" v="16" actId="790"/>
            <ac:spMkLst>
              <pc:docMk/>
              <pc:sldMasterMk cId="0" sldId="2147483696"/>
              <pc:sldLayoutMk cId="0" sldId="214748370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0:37.622" v="18" actId="790"/>
          <pc:sldLayoutMkLst>
            <pc:docMk/>
            <pc:sldMasterMk cId="0" sldId="2147483696"/>
            <pc:sldLayoutMk cId="0" sldId="2147483702"/>
          </pc:sldLayoutMkLst>
          <pc:spChg chg="mod">
            <ac:chgData name="Fake Test User" userId="SID-0" providerId="Test" clId="FakeClientId" dt="2021-07-30T07:40:37.622" v="18" actId="790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0:37.622" v="18" actId="790"/>
            <ac:spMkLst>
              <pc:docMk/>
              <pc:sldMasterMk cId="0" sldId="2147483696"/>
              <pc:sldLayoutMk cId="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0:37.622" v="18" actId="790"/>
            <ac:spMkLst>
              <pc:docMk/>
              <pc:sldMasterMk cId="0" sldId="2147483696"/>
              <pc:sldLayoutMk cId="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0:37.622" v="18" actId="790"/>
            <ac:spMkLst>
              <pc:docMk/>
              <pc:sldMasterMk cId="0" sldId="2147483696"/>
              <pc:sldLayoutMk cId="0" sldId="2147483702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0:46.622" v="19" actId="790"/>
          <pc:sldLayoutMkLst>
            <pc:docMk/>
            <pc:sldMasterMk cId="0" sldId="2147483696"/>
            <pc:sldLayoutMk cId="0" sldId="2147483703"/>
          </pc:sldLayoutMkLst>
          <pc:spChg chg="mod">
            <ac:chgData name="Fake Test User" userId="SID-0" providerId="Test" clId="FakeClientId" dt="2021-07-30T07:40:46.622" v="19" actId="790"/>
            <ac:spMkLst>
              <pc:docMk/>
              <pc:sldMasterMk cId="0" sldId="2147483696"/>
              <pc:sldLayoutMk cId="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0:46.622" v="19" actId="790"/>
            <ac:spMkLst>
              <pc:docMk/>
              <pc:sldMasterMk cId="0" sldId="2147483696"/>
              <pc:sldLayoutMk cId="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0:46.622" v="19" actId="790"/>
            <ac:spMkLst>
              <pc:docMk/>
              <pc:sldMasterMk cId="0" sldId="2147483696"/>
              <pc:sldLayoutMk cId="0" sldId="2147483703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1:24.309" v="21" actId="790"/>
          <pc:sldLayoutMkLst>
            <pc:docMk/>
            <pc:sldMasterMk cId="0" sldId="2147483696"/>
            <pc:sldLayoutMk cId="0" sldId="2147483704"/>
          </pc:sldLayoutMkLst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9" creationId="{00000000-0000-0000-0000-000000000000}"/>
            </ac:spMkLst>
          </pc:spChg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30T07:41:24.309" v="21" actId="790"/>
            <ac:spMkLst>
              <pc:docMk/>
              <pc:sldMasterMk cId="0" sldId="2147483696"/>
              <pc:sldLayoutMk cId="0" sldId="214748370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1:34.606" v="23" actId="790"/>
          <pc:sldLayoutMkLst>
            <pc:docMk/>
            <pc:sldMasterMk cId="0" sldId="2147483696"/>
            <pc:sldLayoutMk cId="0" sldId="2147483705"/>
          </pc:sldLayoutMkLst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Fake Test User" userId="SID-0" providerId="Test" clId="FakeClientId" dt="2021-07-30T07:41:34.606" v="23" actId="790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1:45.137" v="25" actId="790"/>
          <pc:sldLayoutMkLst>
            <pc:docMk/>
            <pc:sldMasterMk cId="0" sldId="2147483696"/>
            <pc:sldLayoutMk cId="0" sldId="2147483706"/>
          </pc:sldLayoutMkLst>
          <pc:spChg chg="mod">
            <ac:chgData name="Fake Test User" userId="SID-0" providerId="Test" clId="FakeClientId" dt="2021-07-30T07:41:45.137" v="25" actId="790"/>
            <ac:spMkLst>
              <pc:docMk/>
              <pc:sldMasterMk cId="0" sldId="2147483696"/>
              <pc:sldLayoutMk cId="0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1:45.137" v="25" actId="790"/>
            <ac:spMkLst>
              <pc:docMk/>
              <pc:sldMasterMk cId="0" sldId="2147483696"/>
              <pc:sldLayoutMk cId="0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1:45.137" v="25" actId="790"/>
            <ac:spMkLst>
              <pc:docMk/>
              <pc:sldMasterMk cId="0" sldId="2147483696"/>
              <pc:sldLayoutMk cId="0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1:45.137" v="25" actId="790"/>
            <ac:spMkLst>
              <pc:docMk/>
              <pc:sldMasterMk cId="0" sldId="2147483696"/>
              <pc:sldLayoutMk cId="0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41:45.137" v="25" actId="790"/>
            <ac:spMkLst>
              <pc:docMk/>
              <pc:sldMasterMk cId="0" sldId="2147483696"/>
              <pc:sldLayoutMk cId="0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41:53.231" v="27" actId="790"/>
          <pc:sldLayoutMkLst>
            <pc:docMk/>
            <pc:sldMasterMk cId="0" sldId="2147483696"/>
            <pc:sldLayoutMk cId="0" sldId="2147483707"/>
          </pc:sldLayoutMkLst>
          <pc:spChg chg="mod">
            <ac:chgData name="Fake Test User" userId="SID-0" providerId="Test" clId="FakeClientId" dt="2021-07-30T07:41:53.231" v="27" actId="790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41:53.231" v="27" actId="790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41:53.231" v="27" actId="790"/>
            <ac:spMkLst>
              <pc:docMk/>
              <pc:sldMasterMk cId="0" sldId="2147483696"/>
              <pc:sldLayoutMk cId="0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41:53.231" v="27" actId="790"/>
            <ac:spMkLst>
              <pc:docMk/>
              <pc:sldMasterMk cId="0" sldId="2147483696"/>
              <pc:sldLayoutMk cId="0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41:53.231" v="27" actId="790"/>
            <ac:spMkLst>
              <pc:docMk/>
              <pc:sldMasterMk cId="0" sldId="2147483696"/>
              <pc:sldLayoutMk cId="0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97721D41-8D9E-4374-8832-907AD7CD74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6D6021E-F3AF-40D7-BAED-77E5111297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E4E27-ADEB-416D-A96C-4B010808C6F2}" type="datetime1">
              <a:rPr lang="lv-LV" smtClean="0"/>
              <a:t>30.07.2021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33B256E8-882D-4CC3-A4EB-4C0B192D7D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B815778D-21DD-4C0A-929A-B4B58303FD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9CA38-6101-4935-9B80-83FF5057AF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0696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B543D-87EC-4F6F-8CE5-09E6948ED6D1}" type="datetime1">
              <a:rPr lang="lv-LV" noProof="0" smtClean="0"/>
              <a:pPr/>
              <a:t>30.07.2021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A2B83-937A-43F6-8B9A-6FCB2218D13F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91594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6A2B83-937A-43F6-8B9A-6FCB2218D13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984266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7A2E15-F687-4107-9A45-674444E0CED7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B7DB4A-329C-4045-B895-29AE7CC44F69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FA9E3-C857-4D60-A145-784538FA0E06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E625E-E87A-42D3-BC7F-9F82814B4AEB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FDA32-90D9-4237-BC93-981117CFB62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644412-0106-4DC3-B89B-BEF1747F2634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1" name="Teksta vietturis 4"/>
          <p:cNvSpPr>
            <a:spLocks noGrp="1"/>
          </p:cNvSpPr>
          <p:nvPr>
            <p:ph type="body" sz="quarter" idx="13" hasCustomPrompt="1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196E4-8D1D-420B-BA24-35A6CA7361F7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  <p:sp>
        <p:nvSpPr>
          <p:cNvPr id="10" name="Virsrakst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3824A8-F6EC-444C-844F-8B7981C626A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8B3539-DE83-4C68-A6A3-80EB5B6514D8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aisnstūris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9" name="Datuma vietturis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21A0D1-51AC-4AE3-8FEB-194C043C4D1E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11" name="Slaida numura vietturis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aisnstūris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4D17B36D-CB71-4E01-AC1A-94130F680BF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lv-LV" noProof="0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/>
              <a:t>Rediģējiet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669D9718-6EE4-4557-834D-739F4D02722E}" type="datetime1">
              <a:rPr lang="lv-LV" smtClean="0"/>
              <a:pPr/>
              <a:t>30.07.2021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A7A6979-0714-4377-B894-6BE4C2D6E202}" type="slidenum">
              <a:rPr lang="lv-LV" smtClean="0"/>
              <a:pPr/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2.xml><?xml version="1.0" encoding="utf-8"?>
<a:theme xmlns:a="http://schemas.openxmlformats.org/drawingml/2006/main" name="Pa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7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Paka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2015-12-01T21:32:24Z</dcterms:created>
  <dcterms:modified xsi:type="dcterms:W3CDTF">2021-07-30T07:45:34Z</dcterms:modified>
</cp:coreProperties>
</file>