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v-LV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30T08:25:17.596" v="61" actId="790"/>
      <pc:docMkLst>
        <pc:docMk/>
      </pc:docMkLst>
      <pc:sldChg chg="modSp mod modNotes">
        <pc:chgData name="Fake Test User" userId="SID-0" providerId="Test" clId="FakeClientId" dt="2021-07-30T08:25:17.596" v="61" actId="790"/>
        <pc:sldMkLst>
          <pc:docMk/>
          <pc:sldMk cId="128632686" sldId="256"/>
        </pc:sldMkLst>
        <pc:spChg chg="mod">
          <ac:chgData name="Fake Test User" userId="SID-0" providerId="Test" clId="FakeClientId" dt="2021-07-30T08:25:17.596" v="61" actId="790"/>
          <ac:spMkLst>
            <pc:docMk/>
            <pc:sldMk cId="128632686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30T08:25:17.596" v="61" actId="790"/>
          <ac:spMkLst>
            <pc:docMk/>
            <pc:sldMk cId="12863268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30T08:25:04.908" v="60"/>
        <pc:sldMasterMkLst>
          <pc:docMk/>
          <pc:sldMasterMk cId="0" sldId="2147483648"/>
        </pc:sldMasterMkLst>
        <pc:spChg chg="mod">
          <ac:chgData name="Fake Test User" userId="SID-0" providerId="Test" clId="FakeClientId" dt="2021-07-30T08:15:43.279" v="1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30T08:15:43.279" v="1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30T08:15:43.279" v="1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30T08:15:43.279" v="1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30T08:15:43.279" v="13" actId="790"/>
          <ac:spMkLst>
            <pc:docMk/>
            <pc:sldMasterMk cId="0" sldId="2147483648"/>
            <ac:spMk id="6" creationId="{00000000-0000-0000-0000-000000000000}"/>
          </ac:spMkLst>
        </pc:spChg>
        <pc:sldLayoutChg chg="addSp delSp modSp mod">
          <pc:chgData name="Fake Test User" userId="SID-0" providerId="Test" clId="FakeClientId" dt="2021-07-30T08:17:01.050" v="1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30T08:17:01.050" v="1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17:01.050" v="1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17:01.050" v="1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17:01.050" v="1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8:17:01.050" v="1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add del">
            <ac:chgData name="Fake Test User" userId="SID-0" providerId="Test" clId="FakeClientId" dt="2021-07-30T08:15:50.357" v="15" actId="22"/>
            <ac:spMkLst>
              <pc:docMk/>
              <pc:sldMasterMk cId="0" sldId="2147483648"/>
              <pc:sldLayoutMk cId="0" sldId="2147483649"/>
              <ac:spMk id="9" creationId="{366DA248-D88C-47BD-821E-5C156CFD0570}"/>
            </ac:spMkLst>
          </pc:spChg>
        </pc:sldLayoutChg>
        <pc:sldLayoutChg chg="modSp mod">
          <pc:chgData name="Fake Test User" userId="SID-0" providerId="Test" clId="FakeClientId" dt="2021-07-30T08:25:04.908" v="6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30T08:18:00.647" v="2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25:04.908" v="6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18:00.647" v="2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18:00.647" v="2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8:18:00.647" v="2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8:24:58.626" v="59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30T08:18:19.820" v="2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24:58.626" v="59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18:19.820" v="2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18:19.820" v="2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8:18:19.820" v="2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8:24:54.689" v="58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30T08:18:47.931" v="28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24:51.829" v="57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24:54.689" v="58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18:47.931" v="2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8:18:47.931" v="2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8:18:47.931" v="2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8:24:45.922" v="56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30T08:19:03.698" v="3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24:38.813" v="53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24:41.891" v="54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24:45.922" v="56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8:24:44.625" v="55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8:19:03.698" v="3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30T08:19:03.698" v="3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8:19:03.698" v="3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8:19:32.434" v="3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30T08:19:32.434" v="3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19:32.434" v="3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19:32.434" v="3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19:32.434" v="3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8:21:44.568" v="3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30T08:21:44.568" v="3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21:44.568" v="3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21:44.568" v="3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addSp delSp modSp mod">
          <pc:chgData name="Fake Test User" userId="SID-0" providerId="Test" clId="FakeClientId" dt="2021-07-30T08:24:27.765" v="52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30T08:22:25.539" v="3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24:27.765" v="52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24:23.249" v="51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22:25.539" v="3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8:22:25.539" v="3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8:22:25.539" v="3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add del">
            <ac:chgData name="Fake Test User" userId="SID-0" providerId="Test" clId="FakeClientId" dt="2021-07-30T08:21:52.927" v="36" actId="22"/>
            <ac:spMkLst>
              <pc:docMk/>
              <pc:sldMasterMk cId="0" sldId="2147483648"/>
              <pc:sldLayoutMk cId="0" sldId="2147483656"/>
              <ac:spMk id="10" creationId="{99A365A5-A1F6-460D-8C79-C52F526481AE}"/>
            </ac:spMkLst>
          </pc:spChg>
        </pc:sldLayoutChg>
        <pc:sldLayoutChg chg="modSp mod">
          <pc:chgData name="Fake Test User" userId="SID-0" providerId="Test" clId="FakeClientId" dt="2021-07-30T08:24:06.108" v="5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30T08:22:44.978" v="40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22:44.978" v="40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24:06.108" v="5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22:44.978" v="40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8:22:44.978" v="40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8:22:44.978" v="40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8:23:56.373" v="49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30T08:23:11.714" v="4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23:56.373" v="49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23:11.714" v="4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23:11.714" v="4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8:23:11.714" v="4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8:23:46.685" v="48" actId="20577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30T08:23:24.933" v="4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8:23:46.685" v="48" actId="20577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8:23:24.933" v="4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8:23:24.933" v="4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8:23:24.933" v="4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6F89367B-B634-4016-9B12-6E8AC14308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FD2AE311-505D-4C78-961D-574842B55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BC572-28AB-4DEB-AF7F-43AFB0F22976}" type="datetime1">
              <a:rPr lang="lv-LV" smtClean="0"/>
              <a:t>30.07.2021</a:t>
            </a:fld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68179233-6AEA-40F7-8F4F-5FF1BCBD62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40C63242-8211-43D2-8845-BB9990EB8D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32F42-4EC7-4021-BCF0-F74BE90CD7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756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844B0-875F-4887-8832-01F9CBE0AAFD}" type="datetime1">
              <a:rPr lang="lv-LV" smtClean="0"/>
              <a:pPr/>
              <a:t>30.07.2021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25711-9A98-4E0E-94F1-FDBDEDB107E4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4262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25711-9A98-4E0E-94F1-FDBDEDB107E4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394351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FE5D9B-5604-4BBF-BCEA-D9BD7149F3D2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26" name="Taisns savienotājs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36701A-AE26-448D-9156-085F8CCAA79D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15" name="Taisns savienotājs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E30D5-D90A-4E0F-8DE3-F89DD0E11640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15" name="Taisns savienotājs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C68AAE-7E64-41C8-9F65-2898C4057F47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33" name="Taisns savienotājs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A1B42B-2971-44BF-80B2-3CEF5A7B058F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15" name="Taisns savienotājs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62CFAD-959B-4F59-ACCF-3857F8C6A170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35" name="Taisns savienotājs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012C1A-F7A7-4E89-BDEF-380861985A3B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29" name="Taisns savienotājs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F86CD-94E9-4DDD-B17A-1B4C7EA5072A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25" name="Taisns savienotājs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843CCF-AF5F-4C6B-BEA8-2493DC7B5D01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EE5C8D-4E6B-4BE3-B09D-7C0385B52EA5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17" name="Taisns savienotājs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Taisnstūris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Taisnstūris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F6B169C8-82AE-4B07-BFA4-CE4321C51A98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31" name="Taisns savienotājs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isnstūris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Attēls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/>
              <a:t>Rediģējiet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60F74B75-CF37-4535-A1A7-D367D2CF06F0}" type="datetime1">
              <a:rPr lang="lv-LV" noProof="0" smtClean="0"/>
              <a:pPr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fld id="{6D22F896-40B5-4ADD-8801-0D06FADFA09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0" name="Taisns savienotājs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theme/theme12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TF10001119</ap:Template>
  <ap:TotalTime>13</ap:TotalTime>
  <ap:Words>1</ap:Words>
  <ap:PresentationFormat>Platekrāna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Galerija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2016-01-13T19:04:32Z</dcterms:created>
  <dcterms:modified xsi:type="dcterms:W3CDTF">2021-07-30T08:25:21Z</dcterms:modified>
</cp:coreProperties>
</file>