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lv-LV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30T04:40:41.193" v="86" actId="790"/>
      <pc:docMkLst>
        <pc:docMk/>
      </pc:docMkLst>
      <pc:sldChg chg="modSp mod modNotes">
        <pc:chgData name="Fake Test User" userId="SID-0" providerId="Test" clId="FakeClientId" dt="2021-07-30T04:40:41.193" v="86" actId="790"/>
        <pc:sldMkLst>
          <pc:docMk/>
          <pc:sldMk cId="521040635" sldId="256"/>
        </pc:sldMkLst>
        <pc:spChg chg="mod">
          <ac:chgData name="Fake Test User" userId="SID-0" providerId="Test" clId="FakeClientId" dt="2021-07-30T04:40:41.193" v="86" actId="790"/>
          <ac:spMkLst>
            <pc:docMk/>
            <pc:sldMk cId="521040635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30T04:40:41.193" v="86" actId="790"/>
          <ac:spMkLst>
            <pc:docMk/>
            <pc:sldMk cId="52104063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30T04:40:28.083" v="85" actId="20577"/>
        <pc:sldMasterMkLst>
          <pc:docMk/>
          <pc:sldMasterMk cId="0" sldId="2147483648"/>
        </pc:sldMasterMkLst>
        <pc:spChg chg="mod">
          <ac:chgData name="Fake Test User" userId="SID-0" providerId="Test" clId="FakeClientId" dt="2021-07-30T04:18:06.286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30T04:18:06.286" v="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30T04:18:06.286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30T04:18:06.286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30T04:18:06.286" v="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30T04:35:14.944" v="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30T04:35:14.944" v="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5:14.944" v="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5:14.944" v="9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5:14.944" v="9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5:14.944" v="9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40:28.083" v="85" actId="20577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30T04:35:30.959" v="11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40:28.083" v="85" actId="20577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5:30.959" v="11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5:30.959" v="11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5:30.959" v="11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40:23.255" v="83" actId="20577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30T04:35:41.975" v="13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40:23.255" v="83" actId="20577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5:41.975" v="13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5:41.975" v="13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5:41.975" v="13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40:04.474" v="77" actId="20577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30T04:36:18.053" v="1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9:48.943" v="69" actId="20577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40:04.474" v="77" actId="20577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9:54.052" v="73" actId="20577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40:00.427" v="75" actId="20577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4:36:18.053" v="1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30T04:36:18.053" v="1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30T04:36:18.053" v="1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36:47.647" v="2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30T04:36:47.647" v="2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6:47.647" v="2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6:47.647" v="2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6:47.647" v="2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36:51.740" v="2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30T04:36:51.740" v="2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6:51.740" v="2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6:51.740" v="2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39:33.318" v="63" actId="20577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30T04:37:13.256" v="2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7:13.256" v="2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9:33.318" v="63" actId="20577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7:13.256" v="2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7:13.256" v="2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4:37:13.256" v="2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38:48.662" v="43" actId="20577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30T04:38:34.287" v="41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8:48.662" v="43" actId="20577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8:34.287" v="41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8:34.287" v="41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8:34.287" v="41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39:28.802" v="61" actId="20577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30T04:37:23.272" v="27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9:28.802" v="61" actId="20577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7:23.272" v="27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7:23.272" v="27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7:23.272" v="27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39:23.974" v="59" actId="20577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30T04:37:33.334" v="29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9:23.974" v="59" actId="20577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7:33.334" v="29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7:33.334" v="29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7:33.334" v="29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4:37:33.334" v="29" actId="790"/>
            <ac:spMkLst>
              <pc:docMk/>
              <pc:sldMasterMk cId="0" sldId="2147483648"/>
              <pc:sldLayoutMk cId="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7-30T04:37:33.334" v="29" actId="790"/>
            <ac:spMkLst>
              <pc:docMk/>
              <pc:sldMasterMk cId="0" sldId="2147483648"/>
              <pc:sldLayoutMk cId="0" sldId="2147483661"/>
              <ac:spMk id="22" creationId="{00000000-0000-0000-0000-000000000000}"/>
            </ac:spMkLst>
          </pc:spChg>
          <pc:spChg chg="mod">
            <ac:chgData name="Fake Test User" userId="SID-0" providerId="Test" clId="FakeClientId" dt="2021-07-30T04:39:21.099" v="57" actId="20577"/>
            <ac:spMkLst>
              <pc:docMk/>
              <pc:sldMasterMk cId="0" sldId="2147483648"/>
              <pc:sldLayoutMk cId="0" sldId="2147483661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39:15.552" v="55" actId="20577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30T04:37:43.615" v="31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9:15.552" v="55" actId="20577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7:43.615" v="31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7:43.615" v="31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7:43.615" v="31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39:10.334" v="53" actId="20577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30T04:37:54.068" v="33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9:08.115" v="51" actId="20577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7:54.068" v="33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7:54.068" v="33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7:54.068" v="33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4:39:10.334" v="53" actId="20577"/>
            <ac:spMkLst>
              <pc:docMk/>
              <pc:sldMasterMk cId="0" sldId="2147483648"/>
              <pc:sldLayoutMk cId="0" sldId="2147483663"/>
              <ac:spMk id="23" creationId="{00000000-0000-0000-0000-000000000000}"/>
            </ac:spMkLst>
          </pc:spChg>
          <pc:spChg chg="mod">
            <ac:chgData name="Fake Test User" userId="SID-0" providerId="Test" clId="FakeClientId" dt="2021-07-30T04:37:54.068" v="33" actId="790"/>
            <ac:spMkLst>
              <pc:docMk/>
              <pc:sldMasterMk cId="0" sldId="2147483648"/>
              <pc:sldLayoutMk cId="0" sldId="2147483663"/>
              <ac:spMk id="24" creationId="{00000000-0000-0000-0000-000000000000}"/>
            </ac:spMkLst>
          </pc:spChg>
          <pc:spChg chg="mod">
            <ac:chgData name="Fake Test User" userId="SID-0" providerId="Test" clId="FakeClientId" dt="2021-07-30T04:37:54.068" v="33" actId="790"/>
            <ac:spMkLst>
              <pc:docMk/>
              <pc:sldMasterMk cId="0" sldId="2147483648"/>
              <pc:sldLayoutMk cId="0" sldId="2147483663"/>
              <ac:spMk id="2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39:03.927" v="49" actId="20577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30T04:38:13.224" v="36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9:03.927" v="49" actId="20577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8:13.224" v="36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8:13.224" v="36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8:13.224" v="36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4:39:01.818" v="47" actId="20577"/>
            <ac:spMkLst>
              <pc:docMk/>
              <pc:sldMasterMk cId="0" sldId="2147483648"/>
              <pc:sldLayoutMk cId="0" sldId="2147483664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40:14.349" v="81" actId="20577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7-30T04:36:07.194" v="15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40:12.037" v="79" actId="20577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40:14.349" v="81" actId="20577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6:07.194" v="15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6:07.194" v="15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4:36:07.194" v="15" actId="790"/>
            <ac:spMkLst>
              <pc:docMk/>
              <pc:sldMasterMk cId="0" sldId="2147483648"/>
              <pc:sldLayoutMk cId="0" sldId="214748366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39:42.162" v="67" actId="20577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7-30T04:37:00.428" v="23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9:42.162" v="67" actId="20577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9:39.052" v="65" actId="20577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7:00.428" v="23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7:00.428" v="23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4:37:00.428" v="23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4:38:55.677" v="45" actId="20577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30T04:38:21.943" v="38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4:38:55.677" v="45" actId="20577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4:38:21.943" v="38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4:38:21.943" v="38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4:38:21.943" v="38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8B4E1E2B-5215-4B65-82DC-9F7B99314D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BA47E866-E6AE-47D3-8BB8-799962B141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92F30-2F44-4424-BD61-25EDB7FDCA68}" type="datetime1">
              <a:rPr lang="lv-LV" smtClean="0"/>
              <a:t>30.07.2021</a:t>
            </a:fld>
            <a:endParaRPr lang="lv-LV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21FE2E9D-29B4-4918-A5F2-6F8FB395EF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51845241-5AEC-4A76-8C12-397F02AE83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B9330-9DAE-4799-BEFA-50D577D637E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5880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CA64F-77A2-43F8-9DDD-AA96A15FBED7}" type="datetime1">
              <a:rPr lang="lv-LV" smtClean="0"/>
              <a:pPr/>
              <a:t>30.07.2021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CF922-A01F-433B-8822-575A89A20192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87831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CF922-A01F-433B-8822-575A89A20192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1942243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aukum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B6CEB0-32C2-4F6D-8695-177A469D524B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Taisns savienotājs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Taisns savienotājs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aisnstūris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Taisnstūris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Vienādsānu trīsstūris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Taisnstūris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Taisnstūris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Taisnstūris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Vienādsānu trīsstūris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Vienādsānu trīsstūris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095215-0069-4BC6-9245-45920F08F310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23" name="Teksta vietturis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10B110-9666-4E3B-8F07-2F2310AFA0B4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20" name="Tekstlodziņš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lv-LV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kstlodziņš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lv-LV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lv-LV" noProof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saukuma kartī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D17AF1-A0D3-466D-85B8-9D398A674E19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a vārda kartī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23" name="Teksta vietturis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1F4685-EBDF-4436-9D22-FA40EA9D757B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24" name="Tekstlodziņš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lv-LV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kstlodziņš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lv-LV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23" name="Teksta vietturis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566FC6-1779-49B6-BEEB-09B8C63590D3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F72835-09C7-4FF3-98A6-3074C7935B90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6D7403-EDA8-49B9-B855-D5204B28E242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276042-A630-4AD0-841E-758FF323F7ED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2AE872-973F-4FF8-BEC4-776E27288495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36AFA6-EBF8-4529-B4B1-0A5AA5914755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lv-LV" noProof="0" dirty="0"/>
              <a:t>Noklikšķiniet, lai rediģēt</a:t>
            </a:r>
            <a:r>
              <a:rPr lang="en-US" noProof="0" dirty="0"/>
              <a:t>a</a:t>
            </a:r>
            <a:r>
              <a:rPr lang="lv-LV" noProof="0" dirty="0"/>
              <a:t>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AADC1B-CD3A-49EC-8694-79B52A9537AC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A6CD81-7A45-4AED-A2A9-3F75E846CC7C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E92C00-E812-4492-BB87-AEE6D21F977A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F254E1-E530-4BC2-9D43-6DE4B683722B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 dirty="0"/>
              <a:t>Noklikšķiniet, lai rediģētu šablona tekst</a:t>
            </a:r>
            <a:r>
              <a:rPr lang="en-US" noProof="0" dirty="0"/>
              <a:t>a</a:t>
            </a:r>
            <a:r>
              <a:rPr lang="lv-LV" noProof="0" dirty="0"/>
              <a:t>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645438-BFF7-4383-A103-4231FB2B2332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Taisns savienotājs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Taisns savienotājs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aisnstūris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Taisnstūris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Vienādsānu trīsstūris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Taisnstūris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Taisnstūris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Taisnstūris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Vienādsānu trīsstūris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Vienādsānu trīsstūris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E208C10-B6C4-4BE6-B6DB-DC7C49FAE79E}" type="datetime1">
              <a:rPr lang="lv-LV" noProof="0" smtClean="0"/>
              <a:t>30.07.2021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theme/theme12.xml><?xml version="1.0" encoding="utf-8"?>
<a:theme xmlns:a="http://schemas.openxmlformats.org/drawingml/2006/main" name="Šķautn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Facet</ap:Template>
  <ap:TotalTime>26</ap:TotalTime>
  <ap:Words>1</ap:Words>
  <ap:PresentationFormat>Platekrāna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Trebuchet MS</vt:lpstr>
      <vt:lpstr>Wingdings 3</vt:lpstr>
      <vt:lpstr>Šķautne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2014-09-12T02:18:09Z</dcterms:created>
  <dcterms:modified xsi:type="dcterms:W3CDTF">2021-07-30T04:40:44Z</dcterms:modified>
</cp:coreProperties>
</file>