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lv-LV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8" d="100"/>
          <a:sy n="98" d="100"/>
        </p:scale>
        <p:origin x="7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38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4T03:12:53.342" v="41" actId="790"/>
      <pc:docMkLst>
        <pc:docMk/>
      </pc:docMkLst>
      <pc:sldChg chg="modSp mod modNotes">
        <pc:chgData name="Fake Test User" userId="SID-0" providerId="Test" clId="FakeClientId" dt="2021-08-24T03:12:53.342" v="41" actId="790"/>
        <pc:sldMkLst>
          <pc:docMk/>
          <pc:sldMk cId="2929381990" sldId="256"/>
        </pc:sldMkLst>
        <pc:spChg chg="mod">
          <ac:chgData name="Fake Test User" userId="SID-0" providerId="Test" clId="FakeClientId" dt="2021-08-24T03:09:20.576" v="1" actId="790"/>
          <ac:spMkLst>
            <pc:docMk/>
            <pc:sldMk cId="2929381990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4T03:09:20.576" v="1" actId="790"/>
          <ac:spMkLst>
            <pc:docMk/>
            <pc:sldMk cId="2929381990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4T03:12:26.014" v="38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4T03:11:48.952" v="27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4T03:11:48.952" v="27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4T03:11:48.952" v="27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4T03:11:48.952" v="27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4T03:11:48.952" v="27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4T03:11:52.389" v="28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4T03:11:52.389" v="28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1:52.389" v="28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1:52.389" v="28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1:52.389" v="28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1:52.389" v="28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1:58.920" v="30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4T03:11:58.920" v="30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1:58.920" v="30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1:58.920" v="30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1:58.920" v="30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1:58.920" v="30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2:02.295" v="31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4T03:12:02.295" v="31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2:02.295" v="31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2:02.295" v="31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2:02.295" v="31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3:12:02.295" v="31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3:12:02.295" v="31" actId="790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2:05.311" v="32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4T03:12:05.311" v="32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2:05.311" v="32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2:05.311" v="32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2:05.311" v="32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3:12:05.311" v="32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3:12:05.311" v="32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3:12:05.311" v="32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8-24T03:12:05.311" v="32" actId="790"/>
            <ac:spMkLst>
              <pc:docMk/>
              <pc:sldMasterMk cId="0" sldId="2147483648"/>
              <pc:sldLayoutMk cId="0" sldId="214748365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2:08.342" v="33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4T03:12:08.342" v="33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2:08.342" v="33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2:08.342" v="33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2:08.342" v="33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2:11.499" v="34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4T03:12:11.499" v="34" actId="790"/>
            <ac:spMkLst>
              <pc:docMk/>
              <pc:sldMasterMk cId="0" sldId="2147483648"/>
              <pc:sldLayoutMk cId="0" sldId="2147483655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3:12:11.499" v="34" actId="790"/>
            <ac:spMkLst>
              <pc:docMk/>
              <pc:sldMasterMk cId="0" sldId="2147483648"/>
              <pc:sldLayoutMk cId="0" sldId="2147483655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3:12:11.499" v="34" actId="790"/>
            <ac:spMkLst>
              <pc:docMk/>
              <pc:sldMasterMk cId="0" sldId="2147483648"/>
              <pc:sldLayoutMk cId="0" sldId="214748365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2:15.030" v="35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4T03:12:15.030" v="35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2:15.030" v="35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2:15.030" v="35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2:15.030" v="35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2:15.030" v="35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3:12:15.030" v="35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2:18.748" v="36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4T03:12:18.748" v="36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2:18.748" v="36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2:18.748" v="36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2:18.748" v="36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2:18.748" v="36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3:12:18.748" v="36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2:22.030" v="37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4T03:12:22.030" v="37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2:22.030" v="37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2:22.030" v="37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2:22.030" v="37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2:22.030" v="37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2:26.014" v="38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4T03:12:26.014" v="38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2:26.014" v="38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2:26.014" v="38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2:26.014" v="38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2:26.014" v="38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1:55.623" v="29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4T03:11:55.623" v="29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1:55.623" v="29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1:55.623" v="29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1:55.623" v="29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1:55.623" v="29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>
            <a:extLst>
              <a:ext uri="{FF2B5EF4-FFF2-40B4-BE49-F238E27FC236}">
                <a16:creationId xmlns:a16="http://schemas.microsoft.com/office/drawing/2014/main" id="{17FAF9A4-EEA8-43A1-B33B-EF477B5489E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3DEB99F8-239C-42FC-BAEB-7C851D24DD3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AA556-5D73-4A6A-AB61-37E0A29C0F81}" type="datetimeFigureOut">
              <a:rPr lang="lv-LV" smtClean="0"/>
              <a:t>24.08.2021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E93DF001-AC30-43F7-BCF6-63CCB8DC8EC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8EA0AFE6-F90E-47C3-89E6-D5025F39DA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97B11-EFA1-4D53-9926-5400E853EBA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62755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38BF2-0C24-4577-8A99-764E5375FE10}" type="datetimeFigureOut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noProof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noProof="0"/>
              <a:t>Noklikšķiniet, lai rediģētu šablona teksta stilus</a:t>
            </a:r>
          </a:p>
          <a:p>
            <a:pPr lvl="1"/>
            <a:r>
              <a:rPr lang="lv-LV" noProof="0"/>
              <a:t>Otrais līmenis</a:t>
            </a:r>
          </a:p>
          <a:p>
            <a:pPr lvl="2"/>
            <a:r>
              <a:rPr lang="lv-LV" noProof="0"/>
              <a:t>Trešais līmenis</a:t>
            </a:r>
          </a:p>
          <a:p>
            <a:pPr lvl="3"/>
            <a:r>
              <a:rPr lang="lv-LV" noProof="0"/>
              <a:t>Ceturtais līmenis</a:t>
            </a:r>
          </a:p>
          <a:p>
            <a:pPr lvl="4"/>
            <a:r>
              <a:rPr lang="lv-LV" noProof="0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BBE3A-0769-4A84-B698-050DD24A0E77}" type="slidenum">
              <a:rPr lang="lv-LV" noProof="0" smtClean="0"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59656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1BBE3A-0769-4A84-B698-050DD24A0E77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373468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Vertikālā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B49166-3259-4363-B472-7B4EEB5213F3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isnstūris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aisnstūris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rtlCol="0"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lv-LV" noProof="0"/>
              <a:t>Noklikšķiniet, lai rediģētu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144F1D-A3CB-4EC4-9CE7-32D3148616D0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v-LV" noProof="0" smtClean="0"/>
              <a:t>‹#›</a:t>
            </a:fld>
            <a:endParaRPr lang="lv-LV" noProof="0"/>
          </a:p>
        </p:txBody>
      </p:sp>
      <p:cxnSp>
        <p:nvCxnSpPr>
          <p:cNvPr id="9" name="Taisns savienotājs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isnstūris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aisnstūris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Vertikālā teksta vietturis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 rtlCol="0"/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5F8AD3-558E-41D0-9228-530DF04C0798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marL="0">
              <a:defRPr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745593-66BF-461C-915F-94B4B899376B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113E31D-E2AB-40D1-8B51-AFA5AFEF393A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adaļas galve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isnstūris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aisnstūris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rtlCol="0"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83B7E9-BAED-4B78-AD92-AA0AAE72616D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v-LV" noProof="0" smtClean="0"/>
              <a:t>‹#›</a:t>
            </a:fld>
            <a:endParaRPr lang="lv-LV" noProof="0"/>
          </a:p>
        </p:txBody>
      </p:sp>
      <p:cxnSp>
        <p:nvCxnSpPr>
          <p:cNvPr id="9" name="Taisns savienotājs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irsraksts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 rtlCol="0"/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 rtlCol="0"/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48AF5C-4094-4232-AE4C-AD22D70150B0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irsraksts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 rtlCol="0"/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 rtlCol="0"/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0F949A-A31D-4EC1-9A7B-B123EE0DCEEB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9C574E-244A-4242-954A-686654287206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isnstūris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aisnstūris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12032D-21D3-43DE-9BE6-B297B6910CFB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lv-LV" noProof="0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isnstūris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aisnstūris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rtlCol="0"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 rtlCol="0"/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 rtlCol="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E35EE165-8B9D-41EA-A5AE-45FA8B348CE9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isnstūris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aisnstūris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rtlCol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Attēla vietturis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3"/>
          </a:solidFill>
        </p:spPr>
        <p:txBody>
          <a:bodyPr lIns="457200" tIns="457200" rtlCol="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lv-LV" noProof="0"/>
              <a:t>Noklikšķiniet uz ikonas, lai pievienotu attēlu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F0EA25-8EE6-49B3-A505-319107E7A883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isnstūris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aisnstūris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rtl="0"/>
            <a:fld id="{17263896-69F8-4C09-8734-DA4861CB5165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lv-LV" noProof="0" smtClean="0"/>
              <a:pPr/>
              <a:t>‹#›</a:t>
            </a:fld>
            <a:endParaRPr lang="lv-LV" noProof="0"/>
          </a:p>
        </p:txBody>
      </p:sp>
      <p:cxnSp>
        <p:nvCxnSpPr>
          <p:cNvPr id="10" name="Taisns savienotājs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29381990"/>
      </p:ext>
    </p:extLst>
  </p:cSld>
  <p:clrMapOvr>
    <a:masterClrMapping/>
  </p:clrMapOvr>
</p:sld>
</file>

<file path=ppt/theme/theme12.xml><?xml version="1.0" encoding="utf-8"?>
<a:theme xmlns:a="http://schemas.openxmlformats.org/drawingml/2006/main" name="Retrospekcij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Retrospect</ap:Template>
  <ap:TotalTime>4</ap:TotalTime>
  <ap:Words>1</ap:Words>
  <ap:PresentationFormat>Platekrāna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ap:HeadingPairs>
  <ap:TitlesOfParts>
    <vt:vector baseType="lpstr" size="4">
      <vt:lpstr>Calibri</vt:lpstr>
      <vt:lpstr>Calibri Light</vt:lpstr>
      <vt:lpstr>Retrospekcija</vt:lpstr>
      <vt:lpstr>PowerPoint prezentācija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2014-09-12T02:11:56Z</dcterms:created>
  <dcterms:modified xsi:type="dcterms:W3CDTF">2021-08-24T03:12:57Z</dcterms:modified>
</cp:coreProperties>
</file>