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610.xml" ContentType="application/vnd.openxmlformats-officedocument.presentationml.slideLayout+xml"/>
  <Override PartName="/ppt/slideLayouts/slideLayout1111.xml" ContentType="application/vnd.openxmlformats-officedocument.presentationml.slideLayout+xml"/>
  <Override PartName="/ppt/slideLayouts/slideLayout512.xml" ContentType="application/vnd.openxmlformats-officedocument.presentationml.slideLayout+xml"/>
  <Override PartName="/ppt/slideLayouts/slideLayout1513.xml" ContentType="application/vnd.openxmlformats-officedocument.presentationml.slideLayout+xml"/>
  <Override PartName="/ppt/slideLayouts/slideLayout1014.xml" ContentType="application/vnd.openxmlformats-officedocument.presentationml.slideLayout+xml"/>
  <Override PartName="/ppt/slideLayouts/slideLayout415.xml" ContentType="application/vnd.openxmlformats-officedocument.presentationml.slideLayout+xml"/>
  <Override PartName="/ppt/slideLayouts/slideLayout916.xml" ContentType="application/vnd.openxmlformats-officedocument.presentationml.slideLayout+xml"/>
  <Override PartName="/ppt/slideLayouts/slideLayout1417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 rtl="0">
      <a:defRPr lang="lv-LV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98" d="100"/>
          <a:sy n="98" d="100"/>
        </p:scale>
        <p:origin x="7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3138" y="96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24T02:48:57.859" v="62" actId="790"/>
      <pc:docMkLst>
        <pc:docMk/>
      </pc:docMkLst>
      <pc:sldChg chg="modSp mod modNotes">
        <pc:chgData name="Fake Test User" userId="SID-0" providerId="Test" clId="FakeClientId" dt="2021-08-24T02:48:57.859" v="62" actId="790"/>
        <pc:sldMkLst>
          <pc:docMk/>
          <pc:sldMk cId="1642343887" sldId="256"/>
        </pc:sldMkLst>
        <pc:spChg chg="mod">
          <ac:chgData name="Fake Test User" userId="SID-0" providerId="Test" clId="FakeClientId" dt="2021-08-24T02:41:48.223" v="1" actId="790"/>
          <ac:spMkLst>
            <pc:docMk/>
            <pc:sldMk cId="1642343887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24T02:41:48.223" v="1" actId="790"/>
          <ac:spMkLst>
            <pc:docMk/>
            <pc:sldMk cId="1642343887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24T02:48:32.687" v="59" actId="790"/>
        <pc:sldMasterMkLst>
          <pc:docMk/>
          <pc:sldMasterMk cId="0" sldId="2147483648"/>
        </pc:sldMasterMkLst>
        <pc:spChg chg="mod">
          <ac:chgData name="Fake Test User" userId="SID-0" providerId="Test" clId="FakeClientId" dt="2021-08-24T02:47:19.614" v="42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8-24T02:47:19.614" v="42" actId="79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8-24T02:47:19.614" v="42" actId="79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8-24T02:47:19.614" v="42" actId="79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8-24T02:47:19.614" v="42" actId="790"/>
          <ac:spMkLst>
            <pc:docMk/>
            <pc:sldMasterMk cId="0" sldId="2147483648"/>
            <ac:spMk id="6" creationId="{00000000-0000-0000-0000-000000000000}"/>
          </ac:spMkLst>
        </pc:spChg>
        <pc:sldLayoutChg chg="modSp mod">
          <pc:chgData name="Fake Test User" userId="SID-0" providerId="Test" clId="FakeClientId" dt="2021-08-24T02:47:24.208" v="43" actId="790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8-24T02:47:24.208" v="43" actId="79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Fake Test User" userId="SID-0" providerId="Test" clId="FakeClientId" dt="2021-08-24T02:47:24.208" v="43" actId="79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8-24T02:47:24.208" v="43" actId="790"/>
            <ac:spMkLst>
              <pc:docMk/>
              <pc:sldMasterMk cId="0" sldId="2147483648"/>
              <pc:sldLayoutMk cId="0" sldId="2147483649"/>
              <ac:spMk id="4" creationId="{00000000-0000-0000-0000-000000000000}"/>
            </ac:spMkLst>
          </pc:spChg>
          <pc:spChg chg="mod">
            <ac:chgData name="Fake Test User" userId="SID-0" providerId="Test" clId="FakeClientId" dt="2021-08-24T02:47:24.208" v="43" actId="790"/>
            <ac:spMkLst>
              <pc:docMk/>
              <pc:sldMasterMk cId="0" sldId="2147483648"/>
              <pc:sldLayoutMk cId="0" sldId="2147483649"/>
              <ac:spMk id="5" creationId="{00000000-0000-0000-0000-000000000000}"/>
            </ac:spMkLst>
          </pc:spChg>
          <pc:spChg chg="mod">
            <ac:chgData name="Fake Test User" userId="SID-0" providerId="Test" clId="FakeClientId" dt="2021-08-24T02:47:24.208" v="43" actId="790"/>
            <ac:spMkLst>
              <pc:docMk/>
              <pc:sldMasterMk cId="0" sldId="2147483648"/>
              <pc:sldLayoutMk cId="0" sldId="214748364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4T02:47:28.505" v="44" actId="790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8-24T02:47:28.505" v="44" actId="790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  <pc:spChg chg="mod">
            <ac:chgData name="Fake Test User" userId="SID-0" providerId="Test" clId="FakeClientId" dt="2021-08-24T02:47:28.505" v="44" actId="790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8-24T02:47:28.505" v="44" actId="79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8-24T02:47:28.505" v="44" actId="79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8-24T02:47:28.505" v="44" actId="79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4T02:47:34.630" v="45" actId="790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8-24T02:47:34.630" v="45" actId="79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Fake Test User" userId="SID-0" providerId="Test" clId="FakeClientId" dt="2021-08-24T02:47:34.630" v="45" actId="79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8-24T02:47:34.630" v="45" actId="790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  <pc:spChg chg="mod">
            <ac:chgData name="Fake Test User" userId="SID-0" providerId="Test" clId="FakeClientId" dt="2021-08-24T02:47:34.630" v="45" actId="790"/>
            <ac:spMkLst>
              <pc:docMk/>
              <pc:sldMasterMk cId="0" sldId="2147483648"/>
              <pc:sldLayoutMk cId="0" sldId="2147483651"/>
              <ac:spMk id="5" creationId="{00000000-0000-0000-0000-000000000000}"/>
            </ac:spMkLst>
          </pc:spChg>
          <pc:spChg chg="mod">
            <ac:chgData name="Fake Test User" userId="SID-0" providerId="Test" clId="FakeClientId" dt="2021-08-24T02:47:34.630" v="45" actId="790"/>
            <ac:spMkLst>
              <pc:docMk/>
              <pc:sldMasterMk cId="0" sldId="2147483648"/>
              <pc:sldLayoutMk cId="0" sldId="214748365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4T02:47:40.740" v="46" actId="790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8-24T02:47:40.740" v="46" actId="790"/>
            <ac:spMkLst>
              <pc:docMk/>
              <pc:sldMasterMk cId="0" sldId="2147483648"/>
              <pc:sldLayoutMk cId="0" sldId="2147483652"/>
              <ac:spMk id="2" creationId="{00000000-0000-0000-0000-000000000000}"/>
            </ac:spMkLst>
          </pc:spChg>
          <pc:spChg chg="mod">
            <ac:chgData name="Fake Test User" userId="SID-0" providerId="Test" clId="FakeClientId" dt="2021-08-24T02:47:40.740" v="46" actId="79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Fake Test User" userId="SID-0" providerId="Test" clId="FakeClientId" dt="2021-08-24T02:47:40.740" v="46" actId="79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8-24T02:47:40.740" v="46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8-24T02:47:40.740" v="46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8-24T02:47:40.740" v="46" actId="79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4T02:47:45.896" v="47" actId="790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8-24T02:47:45.896" v="47" actId="790"/>
            <ac:spMkLst>
              <pc:docMk/>
              <pc:sldMasterMk cId="0" sldId="2147483648"/>
              <pc:sldLayoutMk cId="0" sldId="2147483653"/>
              <ac:spMk id="2" creationId="{00000000-0000-0000-0000-000000000000}"/>
            </ac:spMkLst>
          </pc:spChg>
          <pc:spChg chg="mod">
            <ac:chgData name="Fake Test User" userId="SID-0" providerId="Test" clId="FakeClientId" dt="2021-08-24T02:47:45.896" v="47" actId="79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8-24T02:47:45.896" v="47" actId="79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Fake Test User" userId="SID-0" providerId="Test" clId="FakeClientId" dt="2021-08-24T02:47:45.896" v="47" actId="79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8-24T02:47:45.896" v="47" actId="79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Fake Test User" userId="SID-0" providerId="Test" clId="FakeClientId" dt="2021-08-24T02:47:45.896" v="47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8-24T02:47:45.896" v="47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8-24T02:47:45.896" v="47" actId="79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4T02:47:49.521" v="48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8-24T02:47:49.521" v="48" actId="790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  <pc:spChg chg="mod">
            <ac:chgData name="Fake Test User" userId="SID-0" providerId="Test" clId="FakeClientId" dt="2021-08-24T02:47:49.521" v="48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8-24T02:47:49.521" v="48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8-24T02:47:49.521" v="48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4T02:47:52.818" v="49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8-24T02:47:52.818" v="49" actId="79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8-24T02:47:52.818" v="49" actId="79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8-24T02:47:52.818" v="49" actId="79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4T02:47:56.255" v="50" actId="790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8-24T02:47:56.255" v="50" actId="79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Fake Test User" userId="SID-0" providerId="Test" clId="FakeClientId" dt="2021-08-24T02:47:56.255" v="50" actId="79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8-24T02:47:56.255" v="50" actId="79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8-24T02:47:56.255" v="50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8-24T02:47:56.255" v="50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8-24T02:47:56.255" v="50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4T02:48:03.536" v="52" actId="790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8-24T02:48:03.536" v="52" actId="79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Fake Test User" userId="SID-0" providerId="Test" clId="FakeClientId" dt="2021-08-24T02:48:03.536" v="52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8-24T02:48:03.536" v="52" actId="79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8-24T02:48:03.536" v="52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8-24T02:48:03.536" v="52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8-24T02:48:03.536" v="52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4T02:48:29.125" v="58" actId="79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8-24T02:48:29.125" v="58" actId="790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Fake Test User" userId="SID-0" providerId="Test" clId="FakeClientId" dt="2021-08-24T02:48:29.125" v="58" actId="79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8-24T02:48:29.125" v="58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8-24T02:48:29.125" v="58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8-24T02:48:29.125" v="58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4T02:48:32.687" v="59" actId="790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8-24T02:48:32.687" v="59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8-24T02:48:32.687" v="59" actId="79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8-24T02:48:32.687" v="59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8-24T02:48:32.687" v="59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8-24T02:48:32.687" v="59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4T02:47:59.880" v="51" actId="790"/>
          <pc:sldLayoutMkLst>
            <pc:docMk/>
            <pc:sldMasterMk cId="0" sldId="2147483648"/>
            <pc:sldLayoutMk cId="0" sldId="2147483660"/>
          </pc:sldLayoutMkLst>
          <pc:spChg chg="mod">
            <ac:chgData name="Fake Test User" userId="SID-0" providerId="Test" clId="FakeClientId" dt="2021-08-24T02:47:59.880" v="51" actId="790"/>
            <ac:spMkLst>
              <pc:docMk/>
              <pc:sldMasterMk cId="0" sldId="2147483648"/>
              <pc:sldLayoutMk cId="0" sldId="2147483660"/>
              <ac:spMk id="2" creationId="{00000000-0000-0000-0000-000000000000}"/>
            </ac:spMkLst>
          </pc:spChg>
          <pc:spChg chg="mod">
            <ac:chgData name="Fake Test User" userId="SID-0" providerId="Test" clId="FakeClientId" dt="2021-08-24T02:47:59.880" v="51" actId="790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mod">
            <ac:chgData name="Fake Test User" userId="SID-0" providerId="Test" clId="FakeClientId" dt="2021-08-24T02:47:59.880" v="51" actId="790"/>
            <ac:spMkLst>
              <pc:docMk/>
              <pc:sldMasterMk cId="0" sldId="2147483648"/>
              <pc:sldLayoutMk cId="0" sldId="2147483660"/>
              <ac:spMk id="5" creationId="{00000000-0000-0000-0000-000000000000}"/>
            </ac:spMkLst>
          </pc:spChg>
          <pc:spChg chg="mod">
            <ac:chgData name="Fake Test User" userId="SID-0" providerId="Test" clId="FakeClientId" dt="2021-08-24T02:47:59.880" v="51" actId="790"/>
            <ac:spMkLst>
              <pc:docMk/>
              <pc:sldMasterMk cId="0" sldId="2147483648"/>
              <pc:sldLayoutMk cId="0" sldId="2147483660"/>
              <ac:spMk id="6" creationId="{00000000-0000-0000-0000-000000000000}"/>
            </ac:spMkLst>
          </pc:spChg>
          <pc:spChg chg="mod">
            <ac:chgData name="Fake Test User" userId="SID-0" providerId="Test" clId="FakeClientId" dt="2021-08-24T02:47:59.880" v="51" actId="790"/>
            <ac:spMkLst>
              <pc:docMk/>
              <pc:sldMasterMk cId="0" sldId="2147483648"/>
              <pc:sldLayoutMk cId="0" sldId="2147483660"/>
              <ac:spMk id="7" creationId="{00000000-0000-0000-0000-000000000000}"/>
            </ac:spMkLst>
          </pc:spChg>
          <pc:spChg chg="mod">
            <ac:chgData name="Fake Test User" userId="SID-0" providerId="Test" clId="FakeClientId" dt="2021-08-24T02:47:59.880" v="51" actId="790"/>
            <ac:spMkLst>
              <pc:docMk/>
              <pc:sldMasterMk cId="0" sldId="2147483648"/>
              <pc:sldLayoutMk cId="0" sldId="2147483660"/>
              <ac:spMk id="1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4T02:48:08.797" v="53" actId="790"/>
          <pc:sldLayoutMkLst>
            <pc:docMk/>
            <pc:sldMasterMk cId="0" sldId="2147483648"/>
            <pc:sldLayoutMk cId="0" sldId="2147483663"/>
          </pc:sldLayoutMkLst>
          <pc:spChg chg="mod">
            <ac:chgData name="Fake Test User" userId="SID-0" providerId="Test" clId="FakeClientId" dt="2021-08-24T02:48:08.797" v="53" actId="790"/>
            <ac:spMkLst>
              <pc:docMk/>
              <pc:sldMasterMk cId="0" sldId="2147483648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8-24T02:48:08.797" v="53" actId="790"/>
            <ac:spMkLst>
              <pc:docMk/>
              <pc:sldMasterMk cId="0" sldId="2147483648"/>
              <pc:sldLayoutMk cId="0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21-08-24T02:48:08.797" v="53" actId="790"/>
            <ac:spMkLst>
              <pc:docMk/>
              <pc:sldMasterMk cId="0" sldId="2147483648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8-24T02:48:08.797" v="53" actId="790"/>
            <ac:spMkLst>
              <pc:docMk/>
              <pc:sldMasterMk cId="0" sldId="2147483648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8-24T02:48:08.797" v="53" actId="790"/>
            <ac:spMkLst>
              <pc:docMk/>
              <pc:sldMasterMk cId="0" sldId="2147483648"/>
              <pc:sldLayoutMk cId="0" sldId="2147483663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4T02:48:12.843" v="54" actId="790"/>
          <pc:sldLayoutMkLst>
            <pc:docMk/>
            <pc:sldMasterMk cId="0" sldId="2147483648"/>
            <pc:sldLayoutMk cId="0" sldId="2147483664"/>
          </pc:sldLayoutMkLst>
          <pc:spChg chg="mod">
            <ac:chgData name="Fake Test User" userId="SID-0" providerId="Test" clId="FakeClientId" dt="2021-08-24T02:48:12.843" v="54" actId="790"/>
            <ac:spMkLst>
              <pc:docMk/>
              <pc:sldMasterMk cId="0" sldId="2147483648"/>
              <pc:sldLayoutMk cId="0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21-08-24T02:48:12.843" v="54" actId="790"/>
            <ac:spMkLst>
              <pc:docMk/>
              <pc:sldMasterMk cId="0" sldId="2147483648"/>
              <pc:sldLayoutMk cId="0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21-08-24T02:48:12.843" v="54" actId="790"/>
            <ac:spMkLst>
              <pc:docMk/>
              <pc:sldMasterMk cId="0" sldId="2147483648"/>
              <pc:sldLayoutMk cId="0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21-08-24T02:48:12.843" v="54" actId="790"/>
            <ac:spMkLst>
              <pc:docMk/>
              <pc:sldMasterMk cId="0" sldId="2147483648"/>
              <pc:sldLayoutMk cId="0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21-08-24T02:48:12.843" v="54" actId="790"/>
            <ac:spMkLst>
              <pc:docMk/>
              <pc:sldMasterMk cId="0" sldId="2147483648"/>
              <pc:sldLayoutMk cId="0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21-08-24T02:48:12.843" v="54" actId="790"/>
            <ac:spMkLst>
              <pc:docMk/>
              <pc:sldMasterMk cId="0" sldId="2147483648"/>
              <pc:sldLayoutMk cId="0" sldId="2147483664"/>
              <ac:spMk id="10" creationId="{00000000-0000-0000-0000-000000000000}"/>
            </ac:spMkLst>
          </pc:spChg>
          <pc:spChg chg="mod">
            <ac:chgData name="Fake Test User" userId="SID-0" providerId="Test" clId="FakeClientId" dt="2021-08-24T02:48:12.843" v="54" actId="790"/>
            <ac:spMkLst>
              <pc:docMk/>
              <pc:sldMasterMk cId="0" sldId="2147483648"/>
              <pc:sldLayoutMk cId="0" sldId="2147483664"/>
              <ac:spMk id="14" creationId="{00000000-0000-0000-0000-000000000000}"/>
            </ac:spMkLst>
          </pc:spChg>
          <pc:spChg chg="mod">
            <ac:chgData name="Fake Test User" userId="SID-0" providerId="Test" clId="FakeClientId" dt="2021-08-24T02:48:12.843" v="54" actId="790"/>
            <ac:spMkLst>
              <pc:docMk/>
              <pc:sldMasterMk cId="0" sldId="2147483648"/>
              <pc:sldLayoutMk cId="0" sldId="2147483664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4T02:48:16.812" v="55" actId="790"/>
          <pc:sldLayoutMkLst>
            <pc:docMk/>
            <pc:sldMasterMk cId="0" sldId="2147483648"/>
            <pc:sldLayoutMk cId="0" sldId="2147483665"/>
          </pc:sldLayoutMkLst>
          <pc:spChg chg="mod">
            <ac:chgData name="Fake Test User" userId="SID-0" providerId="Test" clId="FakeClientId" dt="2021-08-24T02:48:16.812" v="55" actId="790"/>
            <ac:spMkLst>
              <pc:docMk/>
              <pc:sldMasterMk cId="0" sldId="2147483648"/>
              <pc:sldLayoutMk cId="0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21-08-24T02:48:16.812" v="55" actId="790"/>
            <ac:spMkLst>
              <pc:docMk/>
              <pc:sldMasterMk cId="0" sldId="2147483648"/>
              <pc:sldLayoutMk cId="0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21-08-24T02:48:16.812" v="55" actId="790"/>
            <ac:spMkLst>
              <pc:docMk/>
              <pc:sldMasterMk cId="0" sldId="2147483648"/>
              <pc:sldLayoutMk cId="0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21-08-24T02:48:16.812" v="55" actId="790"/>
            <ac:spMkLst>
              <pc:docMk/>
              <pc:sldMasterMk cId="0" sldId="2147483648"/>
              <pc:sldLayoutMk cId="0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21-08-24T02:48:16.812" v="55" actId="790"/>
            <ac:spMkLst>
              <pc:docMk/>
              <pc:sldMasterMk cId="0" sldId="2147483648"/>
              <pc:sldLayoutMk cId="0" sldId="2147483665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4T02:48:20.328" v="56" actId="790"/>
          <pc:sldLayoutMkLst>
            <pc:docMk/>
            <pc:sldMasterMk cId="0" sldId="2147483648"/>
            <pc:sldLayoutMk cId="0" sldId="2147483666"/>
          </pc:sldLayoutMkLst>
          <pc:spChg chg="mod">
            <ac:chgData name="Fake Test User" userId="SID-0" providerId="Test" clId="FakeClientId" dt="2021-08-24T02:48:20.328" v="56" actId="790"/>
            <ac:spMkLst>
              <pc:docMk/>
              <pc:sldMasterMk cId="0" sldId="2147483648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8-24T02:48:20.328" v="56" actId="790"/>
            <ac:spMkLst>
              <pc:docMk/>
              <pc:sldMasterMk cId="0" sldId="2147483648"/>
              <pc:sldLayoutMk cId="0" sldId="2147483666"/>
              <ac:spMk id="3" creationId="{00000000-0000-0000-0000-000000000000}"/>
            </ac:spMkLst>
          </pc:spChg>
          <pc:spChg chg="mod">
            <ac:chgData name="Fake Test User" userId="SID-0" providerId="Test" clId="FakeClientId" dt="2021-08-24T02:48:20.328" v="56" actId="790"/>
            <ac:spMkLst>
              <pc:docMk/>
              <pc:sldMasterMk cId="0" sldId="2147483648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8-24T02:48:20.328" v="56" actId="790"/>
            <ac:spMkLst>
              <pc:docMk/>
              <pc:sldMasterMk cId="0" sldId="2147483648"/>
              <pc:sldLayoutMk cId="0" sldId="2147483666"/>
              <ac:spMk id="5" creationId="{00000000-0000-0000-0000-000000000000}"/>
            </ac:spMkLst>
          </pc:spChg>
          <pc:spChg chg="mod">
            <ac:chgData name="Fake Test User" userId="SID-0" providerId="Test" clId="FakeClientId" dt="2021-08-24T02:48:20.328" v="56" actId="790"/>
            <ac:spMkLst>
              <pc:docMk/>
              <pc:sldMasterMk cId="0" sldId="2147483648"/>
              <pc:sldLayoutMk cId="0" sldId="2147483666"/>
              <ac:spMk id="6" creationId="{00000000-0000-0000-0000-000000000000}"/>
            </ac:spMkLst>
          </pc:spChg>
          <pc:spChg chg="mod">
            <ac:chgData name="Fake Test User" userId="SID-0" providerId="Test" clId="FakeClientId" dt="2021-08-24T02:48:20.328" v="56" actId="790"/>
            <ac:spMkLst>
              <pc:docMk/>
              <pc:sldMasterMk cId="0" sldId="2147483648"/>
              <pc:sldLayoutMk cId="0" sldId="2147483666"/>
              <ac:spMk id="10" creationId="{00000000-0000-0000-0000-000000000000}"/>
            </ac:spMkLst>
          </pc:spChg>
          <pc:spChg chg="mod">
            <ac:chgData name="Fake Test User" userId="SID-0" providerId="Test" clId="FakeClientId" dt="2021-08-24T02:48:20.328" v="56" actId="790"/>
            <ac:spMkLst>
              <pc:docMk/>
              <pc:sldMasterMk cId="0" sldId="2147483648"/>
              <pc:sldLayoutMk cId="0" sldId="2147483666"/>
              <ac:spMk id="14" creationId="{00000000-0000-0000-0000-000000000000}"/>
            </ac:spMkLst>
          </pc:spChg>
          <pc:spChg chg="mod">
            <ac:chgData name="Fake Test User" userId="SID-0" providerId="Test" clId="FakeClientId" dt="2021-08-24T02:48:20.328" v="56" actId="790"/>
            <ac:spMkLst>
              <pc:docMk/>
              <pc:sldMasterMk cId="0" sldId="2147483648"/>
              <pc:sldLayoutMk cId="0" sldId="2147483666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4T02:48:25.593" v="57" actId="790"/>
          <pc:sldLayoutMkLst>
            <pc:docMk/>
            <pc:sldMasterMk cId="0" sldId="2147483648"/>
            <pc:sldLayoutMk cId="0" sldId="2147483667"/>
          </pc:sldLayoutMkLst>
          <pc:spChg chg="mod">
            <ac:chgData name="Fake Test User" userId="SID-0" providerId="Test" clId="FakeClientId" dt="2021-08-24T02:48:25.593" v="57" actId="790"/>
            <ac:spMkLst>
              <pc:docMk/>
              <pc:sldMasterMk cId="0" sldId="2147483648"/>
              <pc:sldLayoutMk cId="0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21-08-24T02:48:25.593" v="57" actId="790"/>
            <ac:spMkLst>
              <pc:docMk/>
              <pc:sldMasterMk cId="0" sldId="2147483648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8-24T02:48:25.593" v="57" actId="790"/>
            <ac:spMkLst>
              <pc:docMk/>
              <pc:sldMasterMk cId="0" sldId="2147483648"/>
              <pc:sldLayoutMk cId="0" sldId="2147483667"/>
              <ac:spMk id="4" creationId="{00000000-0000-0000-0000-000000000000}"/>
            </ac:spMkLst>
          </pc:spChg>
          <pc:spChg chg="mod">
            <ac:chgData name="Fake Test User" userId="SID-0" providerId="Test" clId="FakeClientId" dt="2021-08-24T02:48:25.593" v="57" actId="790"/>
            <ac:spMkLst>
              <pc:docMk/>
              <pc:sldMasterMk cId="0" sldId="2147483648"/>
              <pc:sldLayoutMk cId="0" sldId="2147483667"/>
              <ac:spMk id="5" creationId="{00000000-0000-0000-0000-000000000000}"/>
            </ac:spMkLst>
          </pc:spChg>
          <pc:spChg chg="mod">
            <ac:chgData name="Fake Test User" userId="SID-0" providerId="Test" clId="FakeClientId" dt="2021-08-24T02:48:25.593" v="57" actId="790"/>
            <ac:spMkLst>
              <pc:docMk/>
              <pc:sldMasterMk cId="0" sldId="2147483648"/>
              <pc:sldLayoutMk cId="0" sldId="2147483667"/>
              <ac:spMk id="6" creationId="{00000000-0000-0000-0000-000000000000}"/>
            </ac:spMkLst>
          </pc:spChg>
          <pc:spChg chg="mod">
            <ac:chgData name="Fake Test User" userId="SID-0" providerId="Test" clId="FakeClientId" dt="2021-08-24T02:48:25.593" v="57" actId="790"/>
            <ac:spMkLst>
              <pc:docMk/>
              <pc:sldMasterMk cId="0" sldId="2147483648"/>
              <pc:sldLayoutMk cId="0" sldId="2147483667"/>
              <ac:spMk id="10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>
            <a:extLst>
              <a:ext uri="{FF2B5EF4-FFF2-40B4-BE49-F238E27FC236}">
                <a16:creationId xmlns:a16="http://schemas.microsoft.com/office/drawing/2014/main" id="{D31827D9-88EC-4DC5-9A06-4242550ADF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B57AD13F-DFFB-4B8F-8692-A825C4BD26B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F67911-B896-4C6E-8A76-7F00AF5D6C57}" type="datetimeFigureOut">
              <a:rPr lang="lv-LV" smtClean="0"/>
              <a:t>24.08.2021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BF79A73E-244B-43ED-8AC5-0016A6C2A79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E05DC20C-78B0-4F7D-8CC5-6A8118AB511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8740B4-7AC1-4F0B-951F-61A9E94E112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77520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noProof="0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55B39-DEA0-40E9-A020-292FE54101BB}" type="datetimeFigureOut">
              <a:rPr lang="lv-LV" noProof="0" smtClean="0"/>
              <a:t>24.08.2021</a:t>
            </a:fld>
            <a:endParaRPr lang="lv-LV" noProof="0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 noProof="0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 noProof="0"/>
              <a:t>Noklikšķiniet, lai rediģētu šablona teksta stilus</a:t>
            </a:r>
          </a:p>
          <a:p>
            <a:pPr lvl="1"/>
            <a:r>
              <a:rPr lang="lv-LV" noProof="0"/>
              <a:t>Otrais līmenis</a:t>
            </a:r>
          </a:p>
          <a:p>
            <a:pPr lvl="2"/>
            <a:r>
              <a:rPr lang="lv-LV" noProof="0"/>
              <a:t>Trešais līmenis</a:t>
            </a:r>
          </a:p>
          <a:p>
            <a:pPr lvl="3"/>
            <a:r>
              <a:rPr lang="lv-LV" noProof="0"/>
              <a:t>Ceturtais līmenis</a:t>
            </a:r>
          </a:p>
          <a:p>
            <a:pPr lvl="4"/>
            <a:r>
              <a:rPr lang="lv-LV" noProof="0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noProof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FBC64-F18F-4DC2-B612-E7216D3B02A0}" type="slidenum">
              <a:rPr lang="lv-LV" noProof="0" smtClean="0"/>
              <a:t>‹#›</a:t>
            </a:fld>
            <a:endParaRPr lang="lv-LV" noProof="0"/>
          </a:p>
        </p:txBody>
      </p:sp>
    </p:spTree>
    <p:extLst>
      <p:ext uri="{BB962C8B-B14F-4D97-AF65-F5344CB8AC3E}">
        <p14:creationId xmlns:p14="http://schemas.microsoft.com/office/powerpoint/2010/main" val="1925696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AFBC64-F18F-4DC2-B612-E7216D3B02A0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30299259"/>
      </p:ext>
    </p:extLst>
  </p:cSld>
  <p:clrMapOvr>
    <a:masterClrMapping/>
  </p:clrMapOvr>
</p:notes>
</file>

<file path=ppt/slideLayouts/_rels/slideLayout101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2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4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51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6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7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1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āmas 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rtlCol="0" anchor="b">
            <a:normAutofit/>
          </a:bodyPr>
          <a:lstStyle>
            <a:lvl1pPr algn="ctr">
              <a:defRPr sz="2400" b="0"/>
            </a:lvl1pPr>
          </a:lstStyle>
          <a:p>
            <a:pPr rtl="0"/>
            <a:r>
              <a:rPr lang="lv-LV" noProof="0"/>
              <a:t>Rediģēt šablona virsraksta stilu</a:t>
            </a:r>
          </a:p>
        </p:txBody>
      </p:sp>
      <p:sp>
        <p:nvSpPr>
          <p:cNvPr id="3" name="Attēla vietturis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lv-LV" noProof="0"/>
              <a:t>Noklikšķiniet uz ikonas, lai pievienotu attēlu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 rtlCol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lv-LV" noProof="0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034526E-4551-40DE-9CC6-BA2E7FA6AF7E}" type="datetime1">
              <a:rPr lang="lv-LV" noProof="0" smtClean="0"/>
              <a:t>24.08.2021</a:t>
            </a:fld>
            <a:endParaRPr lang="lv-LV" noProof="0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v-LV" noProof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v-LV" noProof="0" smtClean="0"/>
              <a:pPr/>
              <a:t>‹#›</a:t>
            </a:fld>
            <a:endParaRPr lang="lv-LV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a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Brīvforma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Brīvforma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Brīvforma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Brīvforma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Brīvforma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Brīvforma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rtlCol="0"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pPr rtl="0"/>
            <a:r>
              <a:rPr lang="lv-LV" noProof="0"/>
              <a:t>Rediģēt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lv-LV" noProof="0"/>
              <a:t>Noklikšķiniet, lai rediģētu šablona apakšvirsraksta stilu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ECD427-8276-4894-8385-B984C1EE0576}" type="datetime1">
              <a:rPr lang="lv-LV" noProof="0" smtClean="0"/>
              <a:t>24.08.2021</a:t>
            </a:fld>
            <a:endParaRPr lang="lv-LV" noProof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 rtlCol="0"/>
          <a:lstStyle/>
          <a:p>
            <a:pPr rtl="0"/>
            <a:endParaRPr lang="lv-LV" noProof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v-LV" noProof="0" smtClean="0"/>
              <a:pPr/>
              <a:t>‹#›</a:t>
            </a:fld>
            <a:endParaRPr lang="lv-LV" noProof="0"/>
          </a:p>
        </p:txBody>
      </p:sp>
    </p:spTree>
  </p:cSld>
  <p:clrMapOvr>
    <a:masterClrMapping/>
  </p:clrMapOvr>
</p:sldLayout>
</file>

<file path=ppt/slideLayouts/slideLayout1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rsraksts un pa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rtlCol="0" anchor="ctr">
            <a:normAutofit/>
          </a:bodyPr>
          <a:lstStyle>
            <a:lvl1pPr algn="ctr">
              <a:defRPr sz="3200" b="0" cap="none"/>
            </a:lvl1pPr>
          </a:lstStyle>
          <a:p>
            <a:pPr rtl="0"/>
            <a:r>
              <a:rPr lang="lv-LV" noProof="0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v-LV" noProof="0"/>
              <a:t>Noklikšķiniet, lai rediģētu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D611C6-69E6-4376-8D9F-0624444C6490}" type="datetime1">
              <a:rPr lang="lv-LV" noProof="0" smtClean="0"/>
              <a:t>24.08.2021</a:t>
            </a:fld>
            <a:endParaRPr lang="lv-LV" noProof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v-LV" noProof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v-LV" noProof="0" smtClean="0"/>
              <a:pPr/>
              <a:t>‹#›</a:t>
            </a:fld>
            <a:endParaRPr lang="lv-LV" noProof="0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āt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lodziņš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lv-LV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kstlodziņš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lv-LV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rtlCol="0"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lv-LV" noProof="0"/>
              <a:t>Rediģēt šablona virsraksta stilu</a:t>
            </a:r>
          </a:p>
        </p:txBody>
      </p:sp>
      <p:sp>
        <p:nvSpPr>
          <p:cNvPr id="10" name="Teksta vietturis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rtlCol="0"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lv-LV" noProof="0"/>
              <a:t>Noklikšķiniet, lai rediģētu šablona teksta stilus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v-LV" noProof="0"/>
              <a:t>Noklikšķiniet, lai rediģētu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4A112C-931E-4797-BF48-1AFFF8BBE8A2}" type="datetime1">
              <a:rPr lang="lv-LV" noProof="0" smtClean="0"/>
              <a:t>24.08.2021</a:t>
            </a:fld>
            <a:endParaRPr lang="lv-LV" noProof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v-LV" noProof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v-LV" noProof="0" smtClean="0"/>
              <a:pPr/>
              <a:t>‹#›</a:t>
            </a:fld>
            <a:endParaRPr lang="lv-LV" noProof="0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īt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rtlCol="0" anchor="b">
            <a:normAutofit/>
          </a:bodyPr>
          <a:lstStyle>
            <a:lvl1pPr algn="r">
              <a:defRPr sz="3200" b="0" cap="none"/>
            </a:lvl1pPr>
          </a:lstStyle>
          <a:p>
            <a:pPr rtl="0"/>
            <a:r>
              <a:rPr lang="lv-LV" noProof="0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v-LV" noProof="0"/>
              <a:t>Noklikšķiniet, lai rediģētu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B55A125-D664-486D-B4DE-E25CD6D9E6A5}" type="datetime1">
              <a:rPr lang="lv-LV" noProof="0" smtClean="0"/>
              <a:t>24.08.2021</a:t>
            </a:fld>
            <a:endParaRPr lang="lv-LV" noProof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v-LV" noProof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v-LV" noProof="0" smtClean="0"/>
              <a:pPr/>
              <a:t>‹#›</a:t>
            </a:fld>
            <a:endParaRPr lang="lv-LV" noProof="0"/>
          </a:p>
        </p:txBody>
      </p:sp>
    </p:spTree>
  </p:cSld>
  <p:clrMapOvr>
    <a:masterClrMapping/>
  </p:clrMapOvr>
</p:sldLayout>
</file>

<file path=ppt/slideLayouts/slideLayout14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āta vārda kartī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lodziņš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lv-LV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kstlodziņš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lv-LV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rtlCol="0"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lv-LV" noProof="0"/>
              <a:t>Rediģēt šablona virsraksta stilu</a:t>
            </a:r>
          </a:p>
        </p:txBody>
      </p:sp>
      <p:sp>
        <p:nvSpPr>
          <p:cNvPr id="10" name="Teksta vietturis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lv-LV" noProof="0"/>
              <a:t>Noklikšķiniet, lai rediģētu šablona teksta stilus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v-LV" noProof="0"/>
              <a:t>Noklikšķiniet, lai rediģētu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4012DCA-6E79-408C-8F20-CE84274242E5}" type="datetime1">
              <a:rPr lang="lv-LV" noProof="0" smtClean="0"/>
              <a:t>24.08.2021</a:t>
            </a:fld>
            <a:endParaRPr lang="lv-LV" noProof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v-LV" noProof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v-LV" noProof="0" smtClean="0"/>
              <a:pPr/>
              <a:t>‹#›</a:t>
            </a:fld>
            <a:endParaRPr lang="lv-LV" noProof="0"/>
          </a:p>
        </p:txBody>
      </p:sp>
    </p:spTree>
  </p:cSld>
  <p:clrMapOvr>
    <a:masterClrMapping/>
  </p:clrMapOvr>
</p:sldLayout>
</file>

<file path=ppt/slideLayouts/slideLayout15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tiess vai apl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 rtl="0"/>
            <a:r>
              <a:rPr lang="lv-LV" noProof="0"/>
              <a:t>Rediģēt šablona virsraksta stilu</a:t>
            </a:r>
          </a:p>
        </p:txBody>
      </p:sp>
      <p:sp>
        <p:nvSpPr>
          <p:cNvPr id="10" name="Teksta vietturis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lv-LV" noProof="0"/>
              <a:t>Noklikšķiniet, lai rediģētu šablona teksta stilus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v-LV" noProof="0"/>
              <a:t>Noklikšķiniet, lai rediģētu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8ADF43-380D-4C38-BB4B-573B9B77FF48}" type="datetime1">
              <a:rPr lang="lv-LV" noProof="0" smtClean="0"/>
              <a:t>24.08.2021</a:t>
            </a:fld>
            <a:endParaRPr lang="lv-LV" noProof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v-LV" noProof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v-LV" noProof="0" smtClean="0"/>
              <a:pPr/>
              <a:t>‹#›</a:t>
            </a:fld>
            <a:endParaRPr lang="lv-LV" noProof="0"/>
          </a:p>
        </p:txBody>
      </p:sp>
    </p:spTree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/>
            </a:lvl1pPr>
          </a:lstStyle>
          <a:p>
            <a:pPr rtl="0"/>
            <a:r>
              <a:rPr lang="lv-LV" noProof="0"/>
              <a:t>Rediģēt šablona virsraksta stilu</a:t>
            </a:r>
          </a:p>
        </p:txBody>
      </p:sp>
      <p:sp>
        <p:nvSpPr>
          <p:cNvPr id="3" name="Vertikālā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/>
          <a:p>
            <a:pPr lvl="0" rtl="0"/>
            <a:r>
              <a:rPr lang="lv-LV" noProof="0"/>
              <a:t>Noklikšķiniet, lai rediģētu šablona teksta stilus</a:t>
            </a:r>
          </a:p>
          <a:p>
            <a:pPr lvl="1" rtl="0"/>
            <a:r>
              <a:rPr lang="lv-LV" noProof="0"/>
              <a:t>Otrais līmenis</a:t>
            </a:r>
          </a:p>
          <a:p>
            <a:pPr lvl="2" rtl="0"/>
            <a:r>
              <a:rPr lang="lv-LV" noProof="0"/>
              <a:t>Trešais līmenis</a:t>
            </a:r>
          </a:p>
          <a:p>
            <a:pPr lvl="3" rtl="0"/>
            <a:r>
              <a:rPr lang="lv-LV" noProof="0"/>
              <a:t>Ceturtais līmenis</a:t>
            </a:r>
          </a:p>
          <a:p>
            <a:pPr lvl="4" rtl="0"/>
            <a:r>
              <a:rPr lang="lv-LV" noProof="0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E76289E-0F3B-4507-9309-E318C755192F}" type="datetime1">
              <a:rPr lang="lv-LV" noProof="0" smtClean="0"/>
              <a:t>24.08.2021</a:t>
            </a:fld>
            <a:endParaRPr lang="lv-LV" noProof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v-LV" noProof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v-LV" noProof="0" smtClean="0"/>
              <a:pPr/>
              <a:t>‹#›</a:t>
            </a:fld>
            <a:endParaRPr lang="lv-LV" noProof="0"/>
          </a:p>
        </p:txBody>
      </p:sp>
    </p:spTree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 rtlCol="0"/>
          <a:lstStyle/>
          <a:p>
            <a:pPr rtl="0"/>
            <a:r>
              <a:rPr lang="lv-LV" noProof="0"/>
              <a:t>Rediģēt šablona virsraksta stilu</a:t>
            </a:r>
          </a:p>
        </p:txBody>
      </p:sp>
      <p:sp>
        <p:nvSpPr>
          <p:cNvPr id="3" name="Vertikālā teksta vietturis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rtlCol="0" anchor="t"/>
          <a:lstStyle/>
          <a:p>
            <a:pPr lvl="0" rtl="0"/>
            <a:r>
              <a:rPr lang="lv-LV" noProof="0"/>
              <a:t>Noklikšķiniet, lai rediģētu šablona teksta stilus</a:t>
            </a:r>
          </a:p>
          <a:p>
            <a:pPr lvl="1" rtl="0"/>
            <a:r>
              <a:rPr lang="lv-LV" noProof="0"/>
              <a:t>Otrais līmenis</a:t>
            </a:r>
          </a:p>
          <a:p>
            <a:pPr lvl="2" rtl="0"/>
            <a:r>
              <a:rPr lang="lv-LV" noProof="0"/>
              <a:t>Trešais līmenis</a:t>
            </a:r>
          </a:p>
          <a:p>
            <a:pPr lvl="3" rtl="0"/>
            <a:r>
              <a:rPr lang="lv-LV" noProof="0"/>
              <a:t>Ceturtais līmenis</a:t>
            </a:r>
          </a:p>
          <a:p>
            <a:pPr lvl="4" rtl="0"/>
            <a:r>
              <a:rPr lang="lv-LV" noProof="0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0395C7C-12E9-43D8-8364-776E99557D0F}" type="datetime1">
              <a:rPr lang="lv-LV" noProof="0" smtClean="0"/>
              <a:t>24.08.2021</a:t>
            </a:fld>
            <a:endParaRPr lang="lv-LV" noProof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v-LV" noProof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v-LV" noProof="0" smtClean="0"/>
              <a:pPr/>
              <a:t>‹#›</a:t>
            </a:fld>
            <a:endParaRPr lang="lv-LV" noProof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lv-LV" noProof="0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 rtlCol="0" anchor="ctr"/>
          <a:lstStyle/>
          <a:p>
            <a:pPr lvl="0" rtl="0"/>
            <a:r>
              <a:rPr lang="lv-LV" noProof="0"/>
              <a:t>Noklikšķiniet, lai rediģētu šablona teksta stilus</a:t>
            </a:r>
          </a:p>
          <a:p>
            <a:pPr lvl="1" rtl="0"/>
            <a:r>
              <a:rPr lang="lv-LV" noProof="0"/>
              <a:t>Otrais līmenis</a:t>
            </a:r>
          </a:p>
          <a:p>
            <a:pPr lvl="2" rtl="0"/>
            <a:r>
              <a:rPr lang="lv-LV" noProof="0"/>
              <a:t>Trešais līmenis</a:t>
            </a:r>
          </a:p>
          <a:p>
            <a:pPr lvl="3" rtl="0"/>
            <a:r>
              <a:rPr lang="lv-LV" noProof="0"/>
              <a:t>Ceturtais līmenis</a:t>
            </a:r>
          </a:p>
          <a:p>
            <a:pPr lvl="4" rtl="0"/>
            <a:r>
              <a:rPr lang="lv-LV" noProof="0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B54921-177A-44AD-8227-7E0BC86BA36B}" type="datetime1">
              <a:rPr lang="lv-LV" noProof="0" smtClean="0"/>
              <a:t>24.08.2021</a:t>
            </a:fld>
            <a:endParaRPr lang="lv-LV" noProof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v-LV" noProof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lv-LV" noProof="0" smtClean="0"/>
              <a:pPr/>
              <a:t>‹#›</a:t>
            </a:fld>
            <a:endParaRPr lang="lv-LV" noProof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rtlCol="0" anchor="b"/>
          <a:lstStyle>
            <a:lvl1pPr algn="r">
              <a:defRPr sz="4000" b="0" cap="none"/>
            </a:lvl1pPr>
          </a:lstStyle>
          <a:p>
            <a:pPr rtl="0"/>
            <a:r>
              <a:rPr lang="lv-LV" noProof="0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v-LV" noProof="0"/>
              <a:t>Noklikšķiniet, lai rediģētu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7C81FEC-43AE-469D-AC2B-4EDBCA8BFF04}" type="datetime1">
              <a:rPr lang="lv-LV" noProof="0" smtClean="0"/>
              <a:t>24.08.2021</a:t>
            </a:fld>
            <a:endParaRPr lang="lv-LV" noProof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v-LV" noProof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v-LV" noProof="0" smtClean="0"/>
              <a:pPr/>
              <a:t>‹#›</a:t>
            </a:fld>
            <a:endParaRPr lang="lv-LV" noProof="0"/>
          </a:p>
        </p:txBody>
      </p:sp>
    </p:spTree>
  </p:cSld>
  <p:clrMapOvr>
    <a:masterClrMapping/>
  </p:clrMapOvr>
</p:sldLayout>
</file>

<file path=ppt/slideLayouts/slideLayout4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 rtlCol="0"/>
          <a:lstStyle/>
          <a:p>
            <a:pPr rtl="0"/>
            <a:r>
              <a:rPr lang="lv-LV" noProof="0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lv-LV" noProof="0"/>
              <a:t>Noklikšķiniet, lai rediģētu šablona teksta stilus</a:t>
            </a:r>
          </a:p>
          <a:p>
            <a:pPr lvl="1" rtl="0"/>
            <a:r>
              <a:rPr lang="lv-LV" noProof="0"/>
              <a:t>Otrais līmenis</a:t>
            </a:r>
          </a:p>
          <a:p>
            <a:pPr lvl="2" rtl="0"/>
            <a:r>
              <a:rPr lang="lv-LV" noProof="0"/>
              <a:t>Trešais līmenis</a:t>
            </a:r>
          </a:p>
          <a:p>
            <a:pPr lvl="3" rtl="0"/>
            <a:r>
              <a:rPr lang="lv-LV" noProof="0"/>
              <a:t>Ceturtais līmenis</a:t>
            </a:r>
          </a:p>
          <a:p>
            <a:pPr lvl="4" rtl="0"/>
            <a:r>
              <a:rPr lang="lv-LV" noProof="0"/>
              <a:t>Piektais līmenis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lv-LV" noProof="0"/>
              <a:t>Noklikšķiniet, lai rediģētu šablona teksta stilus</a:t>
            </a:r>
          </a:p>
          <a:p>
            <a:pPr lvl="1" rtl="0"/>
            <a:r>
              <a:rPr lang="lv-LV" noProof="0"/>
              <a:t>Otrais līmenis</a:t>
            </a:r>
          </a:p>
          <a:p>
            <a:pPr lvl="2" rtl="0"/>
            <a:r>
              <a:rPr lang="lv-LV" noProof="0"/>
              <a:t>Trešais līmenis</a:t>
            </a:r>
          </a:p>
          <a:p>
            <a:pPr lvl="3" rtl="0"/>
            <a:r>
              <a:rPr lang="lv-LV" noProof="0"/>
              <a:t>Ceturtais līmenis</a:t>
            </a:r>
          </a:p>
          <a:p>
            <a:pPr lvl="4" rtl="0"/>
            <a:r>
              <a:rPr lang="lv-LV" noProof="0"/>
              <a:t>Piektais līmenis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5E7B55-5BA9-4903-9306-6E48D5D2A638}" type="datetime1">
              <a:rPr lang="lv-LV" noProof="0" smtClean="0"/>
              <a:t>24.08.2021</a:t>
            </a:fld>
            <a:endParaRPr lang="lv-LV" noProof="0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v-LV" noProof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v-LV" noProof="0" smtClean="0"/>
              <a:pPr/>
              <a:t>‹#›</a:t>
            </a:fld>
            <a:endParaRPr lang="lv-LV" noProof="0"/>
          </a:p>
        </p:txBody>
      </p:sp>
    </p:spTree>
  </p:cSld>
  <p:clrMapOvr>
    <a:masterClrMapping/>
  </p:clrMapOvr>
</p:sldLayout>
</file>

<file path=ppt/slideLayouts/slideLayout5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lv-LV" noProof="0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lv-LV" noProof="0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rtlCol="0"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lv-LV" noProof="0"/>
              <a:t>Noklikšķiniet, lai rediģētu šablona teksta stilus</a:t>
            </a:r>
          </a:p>
          <a:p>
            <a:pPr lvl="1" rtl="0"/>
            <a:r>
              <a:rPr lang="lv-LV" noProof="0"/>
              <a:t>Otrais līmenis</a:t>
            </a:r>
          </a:p>
          <a:p>
            <a:pPr lvl="2" rtl="0"/>
            <a:r>
              <a:rPr lang="lv-LV" noProof="0"/>
              <a:t>Trešais līmenis</a:t>
            </a:r>
          </a:p>
          <a:p>
            <a:pPr lvl="3" rtl="0"/>
            <a:r>
              <a:rPr lang="lv-LV" noProof="0"/>
              <a:t>Ceturtais līmenis</a:t>
            </a:r>
          </a:p>
          <a:p>
            <a:pPr lvl="4" rtl="0"/>
            <a:r>
              <a:rPr lang="lv-LV" noProof="0"/>
              <a:t>Piektais līmenis</a:t>
            </a:r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lv-LV" noProof="0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rtlCol="0"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lv-LV" noProof="0"/>
              <a:t>Noklikšķiniet, lai rediģētu šablona teksta stilus</a:t>
            </a:r>
          </a:p>
          <a:p>
            <a:pPr lvl="1" rtl="0"/>
            <a:r>
              <a:rPr lang="lv-LV" noProof="0"/>
              <a:t>Otrais līmenis</a:t>
            </a:r>
          </a:p>
          <a:p>
            <a:pPr lvl="2" rtl="0"/>
            <a:r>
              <a:rPr lang="lv-LV" noProof="0"/>
              <a:t>Trešais līmenis</a:t>
            </a:r>
          </a:p>
          <a:p>
            <a:pPr lvl="3" rtl="0"/>
            <a:r>
              <a:rPr lang="lv-LV" noProof="0"/>
              <a:t>Ceturtais līmenis</a:t>
            </a:r>
          </a:p>
          <a:p>
            <a:pPr lvl="4" rtl="0"/>
            <a:r>
              <a:rPr lang="lv-LV" noProof="0"/>
              <a:t>Piektais līmenis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52C040B-6D82-48DE-9A93-4534DEFEAF6B}" type="datetime1">
              <a:rPr lang="lv-LV" noProof="0" smtClean="0"/>
              <a:t>24.08.2021</a:t>
            </a:fld>
            <a:endParaRPr lang="lv-LV" noProof="0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v-LV" noProof="0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v-LV" noProof="0" smtClean="0"/>
              <a:pPr/>
              <a:t>‹#›</a:t>
            </a:fld>
            <a:endParaRPr lang="lv-LV" noProof="0"/>
          </a:p>
        </p:txBody>
      </p:sp>
    </p:spTree>
  </p:cSld>
  <p:clrMapOvr>
    <a:masterClrMapping/>
  </p:clrMapOvr>
</p:sldLayout>
</file>

<file path=ppt/slideLayouts/slideLayout6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lv-LV" noProof="0"/>
              <a:t>Rediģēt šablona virsraksta stilu</a:t>
            </a:r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5851E7-8D9B-4AC5-97F5-EE32DDC718B9}" type="datetime1">
              <a:rPr lang="lv-LV" noProof="0" smtClean="0"/>
              <a:t>24.08.2021</a:t>
            </a:fld>
            <a:endParaRPr lang="lv-LV" noProof="0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v-LV" noProof="0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v-LV" noProof="0" smtClean="0"/>
              <a:pPr/>
              <a:t>‹#›</a:t>
            </a:fld>
            <a:endParaRPr lang="lv-LV" noProof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2985199-8DF6-4EAE-84BB-DCF7C7AAFE49}" type="datetime1">
              <a:rPr lang="lv-LV" noProof="0" smtClean="0"/>
              <a:t>24.08.2021</a:t>
            </a:fld>
            <a:endParaRPr lang="lv-LV" noProof="0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v-LV" noProof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v-LV" noProof="0" smtClean="0"/>
              <a:pPr/>
              <a:t>‹#›</a:t>
            </a:fld>
            <a:endParaRPr lang="lv-LV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rtlCol="0" anchor="b">
            <a:normAutofit/>
          </a:bodyPr>
          <a:lstStyle>
            <a:lvl1pPr algn="ctr">
              <a:defRPr sz="2400" b="0"/>
            </a:lvl1pPr>
          </a:lstStyle>
          <a:p>
            <a:pPr rtl="0"/>
            <a:r>
              <a:rPr lang="lv-LV" noProof="0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rtlCol="0"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lv-LV" noProof="0"/>
              <a:t>Noklikšķiniet, lai rediģētu šablona teksta stilus</a:t>
            </a:r>
          </a:p>
          <a:p>
            <a:pPr lvl="1" rtl="0"/>
            <a:r>
              <a:rPr lang="lv-LV" noProof="0"/>
              <a:t>Otrais līmenis</a:t>
            </a:r>
          </a:p>
          <a:p>
            <a:pPr lvl="2" rtl="0"/>
            <a:r>
              <a:rPr lang="lv-LV" noProof="0"/>
              <a:t>Trešais līmenis</a:t>
            </a:r>
          </a:p>
          <a:p>
            <a:pPr lvl="3" rtl="0"/>
            <a:r>
              <a:rPr lang="lv-LV" noProof="0"/>
              <a:t>Ceturtais līmenis</a:t>
            </a:r>
          </a:p>
          <a:p>
            <a:pPr lvl="4" rtl="0"/>
            <a:r>
              <a:rPr lang="lv-LV" noProof="0"/>
              <a:t>Piektais līmenis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lv-LV" noProof="0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616443B-7D79-403A-977A-9F6E673A0770}" type="datetime1">
              <a:rPr lang="lv-LV" noProof="0" smtClean="0"/>
              <a:t>24.08.2021</a:t>
            </a:fld>
            <a:endParaRPr lang="lv-LV" noProof="0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v-LV" noProof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v-LV" noProof="0" smtClean="0"/>
              <a:pPr/>
              <a:t>‹#›</a:t>
            </a:fld>
            <a:endParaRPr lang="lv-LV" noProof="0"/>
          </a:p>
        </p:txBody>
      </p:sp>
    </p:spTree>
  </p:cSld>
  <p:clrMapOvr>
    <a:masterClrMapping/>
  </p:clrMapOvr>
</p:sldLayout>
</file>

<file path=ppt/slideLayouts/slideLayout9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rtlCol="0" anchor="b">
            <a:normAutofit/>
          </a:bodyPr>
          <a:lstStyle>
            <a:lvl1pPr algn="ctr">
              <a:defRPr sz="2800" b="0"/>
            </a:lvl1pPr>
          </a:lstStyle>
          <a:p>
            <a:pPr rtl="0"/>
            <a:r>
              <a:rPr lang="lv-LV" noProof="0"/>
              <a:t>Rediģēt šablona virsraksta stilu</a:t>
            </a:r>
          </a:p>
        </p:txBody>
      </p:sp>
      <p:sp>
        <p:nvSpPr>
          <p:cNvPr id="14" name="Attēla vietturis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lv-LV" noProof="0"/>
              <a:t>Noklikšķiniet uz ikonas, lai pievienotu attēlu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lv-LV" noProof="0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A925E3-0C6D-48B9-9BE1-1C53EDE1995C}" type="datetime1">
              <a:rPr lang="lv-LV" noProof="0" smtClean="0"/>
              <a:t>24.08.2021</a:t>
            </a:fld>
            <a:endParaRPr lang="lv-LV" noProof="0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v-LV" noProof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v-LV" noProof="0" smtClean="0"/>
              <a:pPr/>
              <a:t>‹#›</a:t>
            </a:fld>
            <a:endParaRPr lang="lv-LV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133.xml" Id="rId13" /><Relationship Type="http://schemas.openxmlformats.org/officeDocument/2006/relationships/theme" Target="/ppt/theme/theme12.xml" Id="rId18" /><Relationship Type="http://schemas.openxmlformats.org/officeDocument/2006/relationships/slideLayout" Target="/ppt/slideLayouts/slideLayout34.xml" Id="rId3" /><Relationship Type="http://schemas.openxmlformats.org/officeDocument/2006/relationships/slideLayout" Target="/ppt/slideLayouts/slideLayout75.xml" Id="rId7" /><Relationship Type="http://schemas.openxmlformats.org/officeDocument/2006/relationships/slideLayout" Target="/ppt/slideLayouts/slideLayout126.xml" Id="rId12" /><Relationship Type="http://schemas.openxmlformats.org/officeDocument/2006/relationships/slideLayout" Target="/ppt/slideLayouts/slideLayout177.xml" Id="rId17" /><Relationship Type="http://schemas.openxmlformats.org/officeDocument/2006/relationships/slideLayout" Target="/ppt/slideLayouts/slideLayout28.xml" Id="rId2" /><Relationship Type="http://schemas.openxmlformats.org/officeDocument/2006/relationships/slideLayout" Target="/ppt/slideLayouts/slideLayout169.xml" Id="rId16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10.xml" Id="rId6" /><Relationship Type="http://schemas.openxmlformats.org/officeDocument/2006/relationships/slideLayout" Target="/ppt/slideLayouts/slideLayout1111.xml" Id="rId11" /><Relationship Type="http://schemas.openxmlformats.org/officeDocument/2006/relationships/slideLayout" Target="/ppt/slideLayouts/slideLayout512.xml" Id="rId5" /><Relationship Type="http://schemas.openxmlformats.org/officeDocument/2006/relationships/slideLayout" Target="/ppt/slideLayouts/slideLayout1513.xml" Id="rId15" /><Relationship Type="http://schemas.openxmlformats.org/officeDocument/2006/relationships/slideLayout" Target="/ppt/slideLayouts/slideLayout1014.xml" Id="rId10" /><Relationship Type="http://schemas.openxmlformats.org/officeDocument/2006/relationships/slideLayout" Target="/ppt/slideLayouts/slideLayout415.xml" Id="rId4" /><Relationship Type="http://schemas.openxmlformats.org/officeDocument/2006/relationships/slideLayout" Target="/ppt/slideLayouts/slideLayout916.xml" Id="rId9" /><Relationship Type="http://schemas.openxmlformats.org/officeDocument/2006/relationships/slideLayout" Target="/ppt/slideLayouts/slideLayout1417.xml" Id="rId14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a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Brīvforma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Brīvforma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Brīvforma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Brīvforma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Brīvforma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Brīvforma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lv-LV" noProof="0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lv-LV" noProof="0"/>
              <a:t>Noklikšķiniet, lai rediģētu šablona teksta stilus</a:t>
            </a:r>
          </a:p>
          <a:p>
            <a:pPr lvl="1" rtl="0"/>
            <a:r>
              <a:rPr lang="lv-LV" noProof="0"/>
              <a:t>Otrais līmenis</a:t>
            </a:r>
          </a:p>
          <a:p>
            <a:pPr lvl="2" rtl="0"/>
            <a:r>
              <a:rPr lang="lv-LV" noProof="0"/>
              <a:t>Trešais līmenis</a:t>
            </a:r>
          </a:p>
          <a:p>
            <a:pPr lvl="3" rtl="0"/>
            <a:r>
              <a:rPr lang="lv-LV" noProof="0"/>
              <a:t>Ceturtais līmenis</a:t>
            </a:r>
          </a:p>
          <a:p>
            <a:pPr lvl="4" rtl="0"/>
            <a:r>
              <a:rPr lang="lv-LV" noProof="0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15ECD079-ABE2-40D9-8934-A2E07C699075}" type="datetime1">
              <a:rPr lang="lv-LV" noProof="0" smtClean="0"/>
              <a:t>24.08.2021</a:t>
            </a:fld>
            <a:endParaRPr lang="lv-LV" noProof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endParaRPr lang="lv-LV" noProof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D57F1E4F-1CFF-5643-939E-217C01CDF565}" type="slidenum">
              <a:rPr lang="lv-LV" noProof="0" smtClean="0"/>
              <a:pPr/>
              <a:t>‹#›</a:t>
            </a:fld>
            <a:endParaRPr lang="lv-LV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42343887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Paralakse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Parallax</ap:Template>
  <ap:TotalTime>7</ap:TotalTime>
  <ap:Words>1</ap:Words>
  <ap:PresentationFormat>Platekrāna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</vt:i4>
      </vt:variant>
    </vt:vector>
  </ap:HeadingPairs>
  <ap:TitlesOfParts>
    <vt:vector baseType="lpstr" size="5">
      <vt:lpstr>Arial</vt:lpstr>
      <vt:lpstr>Calibri</vt:lpstr>
      <vt:lpstr>Corbel</vt:lpstr>
      <vt:lpstr>Paralakse</vt:lpstr>
      <vt:lpstr>PowerPoint prezentācija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2014-09-12T02:11:33Z</dcterms:created>
  <dcterms:modified xsi:type="dcterms:W3CDTF">2021-08-24T02:49:07Z</dcterms:modified>
</cp:coreProperties>
</file>