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v-LV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6709" autoAdjust="0"/>
  </p:normalViewPr>
  <p:slideViewPr>
    <p:cSldViewPr snapToGrid="0">
      <p:cViewPr varScale="1">
        <p:scale>
          <a:sx n="119" d="100"/>
          <a:sy n="119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06:03:07.285" v="23" actId="790"/>
      <pc:docMkLst>
        <pc:docMk/>
      </pc:docMkLst>
      <pc:sldChg chg="modSp mod modNotes modNotesTx">
        <pc:chgData name="Fake Test User" userId="SID-0" providerId="Test" clId="FakeClientId" dt="2021-07-28T03:30:25.745" v="18" actId="790"/>
        <pc:sldMkLst>
          <pc:docMk/>
          <pc:sldMk cId="3059316376" sldId="256"/>
        </pc:sldMkLst>
        <pc:spChg chg="mod">
          <ac:chgData name="Fake Test User" userId="SID-0" providerId="Test" clId="FakeClientId" dt="2021-07-28T03:26:10.306" v="0" actId="790"/>
          <ac:spMkLst>
            <pc:docMk/>
            <pc:sldMk cId="3059316376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3:26:10.306" v="0" actId="790"/>
          <ac:spMkLst>
            <pc:docMk/>
            <pc:sldMk cId="305931637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3:31:30.120" v="21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7-28T03:26:27.603" v="2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7-28T03:26:27.603" v="2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7-28T03:26:27.603" v="2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7-28T03:26:27.603" v="2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7-28T03:26:27.603" v="2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03:31:30.120" v="21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7-28T03:31:30.120" v="21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31:30.120" v="21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31:30.120" v="21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31:30.120" v="21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31:30.120" v="21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6:47.994" v="4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7-28T03:26:47.994" v="4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26:47.994" v="4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26:47.994" v="4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26:47.994" v="4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26:47.994" v="4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8:31.557" v="6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7-28T03:28:31.557" v="6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28:31.557" v="6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28:31.557" v="6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28:31.557" v="6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28:31.557" v="6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8:37.463" v="7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7-28T03:28:37.463" v="7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28:37.463" v="7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28:37.463" v="7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28:37.463" v="7" actId="790"/>
            <ac:spMkLst>
              <pc:docMk/>
              <pc:sldMasterMk cId="0" sldId="2147483840"/>
              <pc:sldLayoutMk cId="0" sldId="2147483844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28:37.463" v="7" actId="790"/>
            <ac:spMkLst>
              <pc:docMk/>
              <pc:sldMasterMk cId="0" sldId="2147483840"/>
              <pc:sldLayoutMk cId="0" sldId="2147483844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3:28:37.463" v="7" actId="790"/>
            <ac:spMkLst>
              <pc:docMk/>
              <pc:sldMasterMk cId="0" sldId="2147483840"/>
              <pc:sldLayoutMk cId="0" sldId="214748384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8:42.135" v="8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7-28T03:28:42.135" v="8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28:42.135" v="8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28:42.135" v="8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28:42.135" v="8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28:42.135" v="8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28:42.135" v="8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03:28:42.135" v="8" actId="790"/>
            <ac:spMkLst>
              <pc:docMk/>
              <pc:sldMasterMk cId="0" sldId="2147483840"/>
              <pc:sldLayoutMk cId="0" sldId="2147483845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03:28:42.135" v="8" actId="790"/>
            <ac:spMkLst>
              <pc:docMk/>
              <pc:sldMasterMk cId="0" sldId="2147483840"/>
              <pc:sldLayoutMk cId="0" sldId="2147483845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8:48.572" v="9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7-28T03:28:48.572" v="9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28:48.572" v="9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28:48.572" v="9" actId="790"/>
            <ac:spMkLst>
              <pc:docMk/>
              <pc:sldMasterMk cId="0" sldId="2147483840"/>
              <pc:sldLayoutMk cId="0" sldId="214748384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28:48.572" v="9" actId="790"/>
            <ac:spMkLst>
              <pc:docMk/>
              <pc:sldMasterMk cId="0" sldId="2147483840"/>
              <pc:sldLayoutMk cId="0" sldId="214748384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8:52.322" v="10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7-28T03:28:52.322" v="10" actId="790"/>
            <ac:spMkLst>
              <pc:docMk/>
              <pc:sldMasterMk cId="0" sldId="2147483840"/>
              <pc:sldLayoutMk cId="0" sldId="214748384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28:52.322" v="10" actId="790"/>
            <ac:spMkLst>
              <pc:docMk/>
              <pc:sldMasterMk cId="0" sldId="2147483840"/>
              <pc:sldLayoutMk cId="0" sldId="214748384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28:52.322" v="10" actId="790"/>
            <ac:spMkLst>
              <pc:docMk/>
              <pc:sldMasterMk cId="0" sldId="2147483840"/>
              <pc:sldLayoutMk cId="0" sldId="214748384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8:59.744" v="11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7-28T03:28:59.744" v="11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28:59.744" v="11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28:59.744" v="11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28:59.744" v="11" actId="790"/>
            <ac:spMkLst>
              <pc:docMk/>
              <pc:sldMasterMk cId="0" sldId="2147483840"/>
              <pc:sldLayoutMk cId="0" sldId="214748384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28:59.744" v="11" actId="790"/>
            <ac:spMkLst>
              <pc:docMk/>
              <pc:sldMasterMk cId="0" sldId="2147483840"/>
              <pc:sldLayoutMk cId="0" sldId="214748384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3:28:59.744" v="11" actId="790"/>
            <ac:spMkLst>
              <pc:docMk/>
              <pc:sldMasterMk cId="0" sldId="2147483840"/>
              <pc:sldLayoutMk cId="0" sldId="2147483848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9:05.088" v="12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7-28T03:29:05.088" v="12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29:05.088" v="12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29:05.088" v="12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29:05.088" v="12" actId="790"/>
            <ac:spMkLst>
              <pc:docMk/>
              <pc:sldMasterMk cId="0" sldId="2147483840"/>
              <pc:sldLayoutMk cId="0" sldId="21474838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29:05.088" v="12" actId="790"/>
            <ac:spMkLst>
              <pc:docMk/>
              <pc:sldMasterMk cId="0" sldId="2147483840"/>
              <pc:sldLayoutMk cId="0" sldId="214748384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3:29:05.088" v="12" actId="790"/>
            <ac:spMkLst>
              <pc:docMk/>
              <pc:sldMasterMk cId="0" sldId="2147483840"/>
              <pc:sldLayoutMk cId="0" sldId="214748384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9:11.088" v="13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7-28T03:29:11.088" v="13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29:11.088" v="13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29:11.088" v="13" actId="790"/>
            <ac:spMkLst>
              <pc:docMk/>
              <pc:sldMasterMk cId="0" sldId="2147483840"/>
              <pc:sldLayoutMk cId="0" sldId="214748385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29:11.088" v="13" actId="790"/>
            <ac:spMkLst>
              <pc:docMk/>
              <pc:sldMasterMk cId="0" sldId="2147483840"/>
              <pc:sldLayoutMk cId="0" sldId="214748385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29:11.088" v="13" actId="790"/>
            <ac:spMkLst>
              <pc:docMk/>
              <pc:sldMasterMk cId="0" sldId="2147483840"/>
              <pc:sldLayoutMk cId="0" sldId="214748385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29:15.307" v="14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7-28T03:29:15.307" v="14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29:15.307" v="14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29:15.307" v="14" actId="790"/>
            <ac:spMkLst>
              <pc:docMk/>
              <pc:sldMasterMk cId="0" sldId="2147483840"/>
              <pc:sldLayoutMk cId="0" sldId="21474838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29:15.307" v="14" actId="790"/>
            <ac:spMkLst>
              <pc:docMk/>
              <pc:sldMasterMk cId="0" sldId="2147483840"/>
              <pc:sldLayoutMk cId="0" sldId="21474838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29:15.307" v="14" actId="790"/>
            <ac:spMkLst>
              <pc:docMk/>
              <pc:sldMasterMk cId="0" sldId="2147483840"/>
              <pc:sldLayoutMk cId="0" sldId="214748385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E5D7056C-5FDA-4D54-962D-84C5E40DD5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9C49185-E766-4ECC-98F4-CD395FFFE1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0E6B-F7B4-4B2F-8B1A-C725719540A6}" type="datetime1">
              <a:rPr lang="lv-LV" smtClean="0"/>
              <a:t>28.07.2021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40A07D62-0D76-4F3C-8B12-7CF104670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15E5A693-9C3A-4F2F-BD51-CB5B7219BD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E5B8E-3DD4-4589-AD5B-A12D25FA92C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7242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7C258-3868-4EBC-B321-16DEBD0B163A}" type="datetime1">
              <a:rPr lang="lv-LV" noProof="0" smtClean="0"/>
              <a:pPr/>
              <a:t>28.07.2021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BCC2B-A713-43FF-90CE-53E2AEC47338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208853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BCC2B-A713-43FF-90CE-53E2AEC4733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49172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CCAF33-DB93-4E4A-A017-70878B8FCF70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aisnstūris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96EB31-B91D-4A40-95B1-B9D3DCC81BE8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 hasCustomPrompt="1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61CE-2701-49AE-9DB2-D243951CCAB7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54FB98-4079-4A5C-8C61-A40BF15CFA97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12EEBC-4343-4285-B221-75D5EA601D6C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62546E-58F2-4CA6-9466-5D3B2457C56E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irsraksts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 hasCustomPrompt="1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 hasCustomPrompt="1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72666F-9695-4472-957D-0CDA577A65A6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11" name="Kājenes vietturis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2" name="Slaida numura vietturis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7BC821-1F06-4B38-BD7C-4840D664DA58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7" name="Kājenes vietturis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8" name="Slaida numura vietturis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EED75C-5EAC-4EB2-9993-D3BBE0039146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CBA0DF-7A01-44C6-957C-3F9F3DC608EF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AD946-B3CA-40D3-A42F-692E3557FD84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8" name="Taisnstūris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lv-LV" noProof="0" dirty="0"/>
              <a:t>Noklikšķiniet, lai rediģētu šablona tekstu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CFD5ADC9-9D66-47C5-AB0F-DB558AF02203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theme/theme12.xml><?xml version="1.0" encoding="utf-8"?>
<a:theme xmlns:a="http://schemas.openxmlformats.org/drawingml/2006/main" name="Rāmis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Frame</ap:Template>
  <ap:TotalTime>7</ap:TotalTime>
  <ap:Words>1</ap:Words>
  <ap:PresentationFormat>Platekrāna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 2</vt:lpstr>
      <vt:lpstr>Rāmis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2014-08-26T23:50:58Z</dcterms:created>
  <dcterms:modified xsi:type="dcterms:W3CDTF">2021-07-28T06:03:10Z</dcterms:modified>
</cp:coreProperties>
</file>