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4T01:37:23.866" v="74" actId="790"/>
      <pc:docMkLst>
        <pc:docMk/>
      </pc:docMkLst>
      <pc:sldChg chg="modSp mod modNotes">
        <pc:chgData name="Fake Test User" userId="SID-0" providerId="Test" clId="FakeClientId" dt="2021-08-24T01:37:23.866" v="74" actId="790"/>
        <pc:sldMkLst>
          <pc:docMk/>
          <pc:sldMk cId="2867017508" sldId="256"/>
        </pc:sldMkLst>
        <pc:spChg chg="mod">
          <ac:chgData name="Fake Test User" userId="SID-0" providerId="Test" clId="FakeClientId" dt="2021-08-24T01:30:42.393" v="2" actId="790"/>
          <ac:spMkLst>
            <pc:docMk/>
            <pc:sldMk cId="286701750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1:30:42.393" v="2" actId="790"/>
          <ac:spMkLst>
            <pc:docMk/>
            <pc:sldMk cId="286701750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1:37:02.601" v="7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1:35:53.742" v="5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1:35:53.742" v="5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1:35:53.742" v="5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1:35:53.742" v="5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1:35:53.742" v="5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1:35:57.258" v="5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1:35:57.258" v="5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5:57.258" v="5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5:57.258" v="5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5:57.258" v="5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5:57.258" v="5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00.602" v="5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1:36:00.602" v="5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00.602" v="5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00.602" v="5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00.602" v="5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00.602" v="5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04.071" v="5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1:36:04.071" v="5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04.071" v="5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04.071" v="5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04.071" v="5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04.071" v="5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08.024" v="5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1:36:08.024" v="58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08.024" v="5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08.024" v="5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08.024" v="5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08.024" v="5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08.024" v="58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13.455" v="5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1:36:13.455" v="59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18.689" v="6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1:36:18.689" v="6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18.689" v="6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18.689" v="6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18.689" v="6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22.251" v="6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1:36:22.251" v="6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22.251" v="6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22.251" v="6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27.894" v="6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1:36:27.894" v="6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27.894" v="6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27.894" v="6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27.894" v="6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27.894" v="6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27.894" v="6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32.051" v="6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1:36:32.051" v="6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32.051" v="6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32.051" v="6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32.051" v="6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32.051" v="6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32.051" v="6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59.007" v="7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1:36:59.007" v="7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59.007" v="7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59.007" v="7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59.007" v="7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59.007" v="7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7:02.601" v="7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1:37:02.601" v="7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7:02.601" v="7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7:02.601" v="7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7:02.601" v="7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7:02.601" v="7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35.707" v="6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1:36:35.707" v="6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35.707" v="64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35.707" v="6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35.707" v="6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35.707" v="6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35.707" v="64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39.035" v="65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4T01:36:39.035" v="65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39.035" v="65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39.035" v="65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39.035" v="65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39.035" v="65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46.257" v="6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4T01:36:46.257" v="67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46.257" v="6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46.257" v="6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46.257" v="6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46.257" v="67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8-24T01:36:42.726" v="66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1:36:42.726" v="66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  <pc:spChg chg="add del">
            <ac:chgData name="Fake Test User" userId="SID-0" providerId="Test" clId="FakeClientId" dt="2021-08-24T01:34:29.929" v="41" actId="22"/>
            <ac:spMkLst>
              <pc:docMk/>
              <pc:sldMasterMk cId="0" sldId="2147483648"/>
              <pc:sldLayoutMk cId="0" sldId="2147483666"/>
              <ac:spMk id="14" creationId="{3BCFE370-E87E-4545-B303-943077379274}"/>
            </ac:spMkLst>
          </pc:spChg>
        </pc:sldLayoutChg>
        <pc:sldLayoutChg chg="modSp mod">
          <pc:chgData name="Fake Test User" userId="SID-0" providerId="Test" clId="FakeClientId" dt="2021-08-24T01:36:50.132" v="68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1:36:50.132" v="68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1:36:54.179" v="69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4T01:36:54.179" v="69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16EDA5CF-FBF6-4793-8928-5524643976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AF16B4FD-53DA-4231-B763-6C58339032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2B33C-1A46-430D-81E9-290E81DB8355}" type="datetimeFigureOut">
              <a:rPr lang="lv-LV" smtClean="0"/>
              <a:t>24.08.2021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7EFD5044-A62B-40CF-8EB2-AB37F09F6F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7AB56CC9-207C-4671-BAEC-D2B6CEB5EF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B87DC-EA0A-4B49-8F7A-9CD337E2A17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4891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22510-F250-49AF-9EBB-1BBD479B4EA9}" type="datetimeFigureOut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81DDD-70B6-44A8-B4BA-4E6EA06E7979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33766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81DDD-70B6-44A8-B4BA-4E6EA06E797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105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366E5A-85A5-49D8-87F7-647ED771AB97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3C485-F80C-4FDE-9FA9-2E4BA9EFA0D9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7AD749-A4D2-4027-8D00-EFA5E9801AE5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2" name="Teksta vietturis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F7B64A-5E03-42AD-ABC7-7564C0EF247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sp>
        <p:nvSpPr>
          <p:cNvPr id="11" name="Tekstlodziņš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lv-LV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kstlodziņš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lv-LV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8AF142-8FE8-4CF6-8D26-55AF72125EF9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Virsraksts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7" name="Teksta vietturis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8" name="Teksta vietturis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9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0" name="Teksta vietturis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1" name="Teksta vietturis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2" name="Teksta vietturis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12D1E27-0D24-4D38-AB7B-1D9DBC6287C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 attēla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Virsrakst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9" name="Teksta vietturis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0" name="Attēla vietturis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21" name="Teksta vietturis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2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3" name="Attēla vietturis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24" name="Teksta vietturis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5" name="Teksta vietturis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6" name="Attēla vietturis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27" name="Teksta vietturis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496A3D-C268-4DE8-80EA-C005F91AE5B8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4490FA-C2E2-4831-84EA-5DC735150B65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87736E-307C-488C-BD41-60DF908EFD4D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293FC0E-D226-4802-9947-F88853CD75E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6EEB4B-C722-48B7-A862-D8BCBE674251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A04080-B353-4ED1-8066-D83A79DFD21B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702450-784B-42E6-92C0-8FC05BD4C64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8585-4DF3-4D88-BC64-4AE9DCB49F76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68698-8C8C-46DB-B434-80410E09F955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BB0CEC-9E4F-485A-BF4A-866EB872253C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08BB7B-EDE4-455D-BEDA-29D658854738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38BB6E6-290D-4015-92B1-315BF4BA4825}" type="datetime1">
              <a:rPr lang="lv-LV" noProof="0" smtClean="0"/>
              <a:t>24.08.2021</a:t>
            </a:fld>
            <a:endParaRPr lang="lv-LV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lv-LV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D22F896-40B5-4ADD-8801-0D06FADFA095}" type="slidenum">
              <a:rPr lang="lv-LV" noProof="0" smtClean="0"/>
              <a:pPr/>
              <a:t>‹#›</a:t>
            </a:fld>
            <a:endParaRPr lang="lv-LV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ts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</TotalTime>
  <Words>1</Words>
  <PresentationFormat>Platekrāna</PresentationFormat>
  <Paragraphs>1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Times New Roman</vt:lpstr>
      <vt:lpstr>Damasts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2021-08-24T01:37:32Z</dcterms:modified>
</cp:coreProperties>
</file>