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v-LV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3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3:20:58.383" v="72" actId="790"/>
      <pc:docMkLst>
        <pc:docMk/>
      </pc:docMkLst>
      <pc:sldChg chg="modSp mod modNotes">
        <pc:chgData name="Fake Test User" userId="SID-0" providerId="Test" clId="FakeClientId" dt="2021-08-24T03:20:58.383" v="72" actId="790"/>
        <pc:sldMkLst>
          <pc:docMk/>
          <pc:sldMk cId="241142677" sldId="256"/>
        </pc:sldMkLst>
        <pc:spChg chg="mod">
          <ac:chgData name="Fake Test User" userId="SID-0" providerId="Test" clId="FakeClientId" dt="2021-08-24T03:20:58.383" v="72" actId="790"/>
          <ac:spMkLst>
            <pc:docMk/>
            <pc:sldMk cId="24114267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3:20:58.383" v="72" actId="790"/>
          <ac:spMkLst>
            <pc:docMk/>
            <pc:sldMk cId="24114267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3:20:44.836" v="71" actId="2711"/>
        <pc:sldMasterMkLst>
          <pc:docMk/>
          <pc:sldMasterMk cId="0" sldId="2147483840"/>
        </pc:sldMasterMkLst>
        <pc:spChg chg="mod">
          <ac:chgData name="Fake Test User" userId="SID-0" providerId="Test" clId="FakeClientId" dt="2021-08-24T03:17:56.721" v="50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8-24T03:17:56.721" v="50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8-24T03:20:44.836" v="71" actId="2711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8-24T03:20:44.836" v="71" actId="2711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8-24T03:20:44.836" v="71" actId="2711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3:18:03.196" v="51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8-24T03:18:03.196" v="51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8:03.196" v="51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8:03.196" v="51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8:03.196" v="51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8:03.196" v="51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8:09.383" v="52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8-24T03:18:09.383" v="52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8:09.383" v="52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8:09.383" v="52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8:09.383" v="52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8:09.383" v="52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8:15.141" v="53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8-24T03:18:15.141" v="53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8:15.141" v="53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8:15.141" v="53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8:15.141" v="53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8:15.141" v="53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8:19.884" v="54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8-24T03:18:19.884" v="54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8:19.884" v="54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8:19.884" v="54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8:19.884" v="54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8:19.884" v="54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8:19.884" v="54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8:24.634" v="55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8-24T03:18:24.634" v="55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8:24.634" v="55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8:24.634" v="55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8:24.634" v="55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8:24.634" v="55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8:24.634" v="55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3:18:24.634" v="55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3:18:24.634" v="55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8:29.212" v="56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8-24T03:18:29.212" v="56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8:29.212" v="56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8:29.212" v="56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8:29.212" v="56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8:36.170" v="57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8-24T03:18:36.170" v="57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8:36.170" v="57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8:36.170" v="57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8:42.199" v="58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8-24T03:18:42.199" v="58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8:42.199" v="58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8:42.199" v="58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8:42.199" v="58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8:42.199" v="58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8:42.199" v="58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8:46.709" v="59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8-24T03:18:46.709" v="59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8:46.709" v="59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8:46.709" v="59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8:46.709" v="59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8:46.709" v="59" actId="790"/>
            <ac:spMkLst>
              <pc:docMk/>
              <pc:sldMasterMk cId="0" sldId="2147483840"/>
              <pc:sldLayoutMk cId="0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8:46.709" v="59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9:25.061" v="66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8-24T03:19:25.061" v="66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9:25.061" v="66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9:25.061" v="66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9:25.061" v="66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9:25.061" v="66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9:31.652" v="67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8-24T03:19:31.652" v="67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9:31.652" v="67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9:31.652" v="67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9:31.652" v="67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9:31.652" v="67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8:50.928" v="60" actId="790"/>
          <pc:sldLayoutMkLst>
            <pc:docMk/>
            <pc:sldMasterMk cId="0" sldId="2147483840"/>
            <pc:sldLayoutMk cId="0" sldId="2147483852"/>
          </pc:sldLayoutMkLst>
          <pc:spChg chg="mod">
            <ac:chgData name="Fake Test User" userId="SID-0" providerId="Test" clId="FakeClientId" dt="2021-08-24T03:18:50.928" v="60" actId="790"/>
            <ac:spMkLst>
              <pc:docMk/>
              <pc:sldMasterMk cId="0" sldId="2147483840"/>
              <pc:sldLayoutMk cId="0" sldId="21474838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8:50.928" v="60" actId="790"/>
            <ac:spMkLst>
              <pc:docMk/>
              <pc:sldMasterMk cId="0" sldId="2147483840"/>
              <pc:sldLayoutMk cId="0" sldId="21474838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8:50.928" v="60" actId="790"/>
            <ac:spMkLst>
              <pc:docMk/>
              <pc:sldMasterMk cId="0" sldId="2147483840"/>
              <pc:sldLayoutMk cId="0" sldId="21474838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8:50.928" v="60" actId="790"/>
            <ac:spMkLst>
              <pc:docMk/>
              <pc:sldMasterMk cId="0" sldId="2147483840"/>
              <pc:sldLayoutMk cId="0" sldId="21474838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8:50.928" v="60" actId="790"/>
            <ac:spMkLst>
              <pc:docMk/>
              <pc:sldMasterMk cId="0" sldId="2147483840"/>
              <pc:sldLayoutMk cId="0" sldId="21474838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8:50.928" v="60" actId="790"/>
            <ac:spMkLst>
              <pc:docMk/>
              <pc:sldMasterMk cId="0" sldId="2147483840"/>
              <pc:sldLayoutMk cId="0" sldId="21474838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8:56.981" v="61" actId="790"/>
          <pc:sldLayoutMkLst>
            <pc:docMk/>
            <pc:sldMasterMk cId="0" sldId="2147483840"/>
            <pc:sldLayoutMk cId="0" sldId="2147483853"/>
          </pc:sldLayoutMkLst>
          <pc:spChg chg="mod">
            <ac:chgData name="Fake Test User" userId="SID-0" providerId="Test" clId="FakeClientId" dt="2021-08-24T03:18:56.981" v="61" actId="790"/>
            <ac:spMkLst>
              <pc:docMk/>
              <pc:sldMasterMk cId="0" sldId="2147483840"/>
              <pc:sldLayoutMk cId="0" sldId="21474838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8:56.981" v="61" actId="790"/>
            <ac:spMkLst>
              <pc:docMk/>
              <pc:sldMasterMk cId="0" sldId="2147483840"/>
              <pc:sldLayoutMk cId="0" sldId="21474838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8:56.981" v="61" actId="790"/>
            <ac:spMkLst>
              <pc:docMk/>
              <pc:sldMasterMk cId="0" sldId="2147483840"/>
              <pc:sldLayoutMk cId="0" sldId="21474838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8:56.981" v="61" actId="790"/>
            <ac:spMkLst>
              <pc:docMk/>
              <pc:sldMasterMk cId="0" sldId="2147483840"/>
              <pc:sldLayoutMk cId="0" sldId="21474838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8:56.981" v="61" actId="790"/>
            <ac:spMkLst>
              <pc:docMk/>
              <pc:sldMasterMk cId="0" sldId="2147483840"/>
              <pc:sldLayoutMk cId="0" sldId="214748385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9:03.295" v="62" actId="790"/>
          <pc:sldLayoutMkLst>
            <pc:docMk/>
            <pc:sldMasterMk cId="0" sldId="2147483840"/>
            <pc:sldLayoutMk cId="0" sldId="2147483854"/>
          </pc:sldLayoutMkLst>
          <pc:spChg chg="mod">
            <ac:chgData name="Fake Test User" userId="SID-0" providerId="Test" clId="FakeClientId" dt="2021-08-24T03:19:03.295" v="62" actId="790"/>
            <ac:spMkLst>
              <pc:docMk/>
              <pc:sldMasterMk cId="0" sldId="2147483840"/>
              <pc:sldLayoutMk cId="0" sldId="21474838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9:03.295" v="62" actId="790"/>
            <ac:spMkLst>
              <pc:docMk/>
              <pc:sldMasterMk cId="0" sldId="2147483840"/>
              <pc:sldLayoutMk cId="0" sldId="21474838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9:03.295" v="62" actId="790"/>
            <ac:spMkLst>
              <pc:docMk/>
              <pc:sldMasterMk cId="0" sldId="2147483840"/>
              <pc:sldLayoutMk cId="0" sldId="21474838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9:03.295" v="62" actId="790"/>
            <ac:spMkLst>
              <pc:docMk/>
              <pc:sldMasterMk cId="0" sldId="2147483840"/>
              <pc:sldLayoutMk cId="0" sldId="21474838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9:03.295" v="62" actId="790"/>
            <ac:spMkLst>
              <pc:docMk/>
              <pc:sldMasterMk cId="0" sldId="2147483840"/>
              <pc:sldLayoutMk cId="0" sldId="2147483854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3:19:03.295" v="62" actId="790"/>
            <ac:spMkLst>
              <pc:docMk/>
              <pc:sldMasterMk cId="0" sldId="2147483840"/>
              <pc:sldLayoutMk cId="0" sldId="214748385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3:19:03.295" v="62" actId="790"/>
            <ac:spMkLst>
              <pc:docMk/>
              <pc:sldMasterMk cId="0" sldId="2147483840"/>
              <pc:sldLayoutMk cId="0" sldId="214748385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3:19:03.295" v="62" actId="790"/>
            <ac:spMkLst>
              <pc:docMk/>
              <pc:sldMasterMk cId="0" sldId="2147483840"/>
              <pc:sldLayoutMk cId="0" sldId="214748385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9:08.735" v="63" actId="790"/>
          <pc:sldLayoutMkLst>
            <pc:docMk/>
            <pc:sldMasterMk cId="0" sldId="2147483840"/>
            <pc:sldLayoutMk cId="0" sldId="2147483855"/>
          </pc:sldLayoutMkLst>
          <pc:spChg chg="mod">
            <ac:chgData name="Fake Test User" userId="SID-0" providerId="Test" clId="FakeClientId" dt="2021-08-24T03:19:08.735" v="63" actId="790"/>
            <ac:spMkLst>
              <pc:docMk/>
              <pc:sldMasterMk cId="0" sldId="2147483840"/>
              <pc:sldLayoutMk cId="0" sldId="21474838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19:08.735" v="63" actId="790"/>
            <ac:spMkLst>
              <pc:docMk/>
              <pc:sldMasterMk cId="0" sldId="2147483840"/>
              <pc:sldLayoutMk cId="0" sldId="21474838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9:08.735" v="63" actId="790"/>
            <ac:spMkLst>
              <pc:docMk/>
              <pc:sldMasterMk cId="0" sldId="2147483840"/>
              <pc:sldLayoutMk cId="0" sldId="21474838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9:08.735" v="63" actId="790"/>
            <ac:spMkLst>
              <pc:docMk/>
              <pc:sldMasterMk cId="0" sldId="2147483840"/>
              <pc:sldLayoutMk cId="0" sldId="21474838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3:19:08.735" v="63" actId="790"/>
            <ac:spMkLst>
              <pc:docMk/>
              <pc:sldMasterMk cId="0" sldId="2147483840"/>
              <pc:sldLayoutMk cId="0" sldId="214748385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9:14.183" v="64" actId="790"/>
          <pc:sldLayoutMkLst>
            <pc:docMk/>
            <pc:sldMasterMk cId="0" sldId="2147483840"/>
            <pc:sldLayoutMk cId="0" sldId="2147483858"/>
          </pc:sldLayoutMkLst>
          <pc:spChg chg="mod">
            <ac:chgData name="Fake Test User" userId="SID-0" providerId="Test" clId="FakeClientId" dt="2021-08-24T03:19:14.183" v="64" actId="790"/>
            <ac:spMkLst>
              <pc:docMk/>
              <pc:sldMasterMk cId="0" sldId="2147483840"/>
              <pc:sldLayoutMk cId="0" sldId="21474838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9:14.183" v="64" actId="790"/>
            <ac:spMkLst>
              <pc:docMk/>
              <pc:sldMasterMk cId="0" sldId="2147483840"/>
              <pc:sldLayoutMk cId="0" sldId="21474838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9:14.183" v="64" actId="790"/>
            <ac:spMkLst>
              <pc:docMk/>
              <pc:sldMasterMk cId="0" sldId="2147483840"/>
              <pc:sldLayoutMk cId="0" sldId="21474838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9:14.183" v="64" actId="790"/>
            <ac:spMkLst>
              <pc:docMk/>
              <pc:sldMasterMk cId="0" sldId="2147483840"/>
              <pc:sldLayoutMk cId="0" sldId="214748385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3:19:14.183" v="64" actId="790"/>
            <ac:spMkLst>
              <pc:docMk/>
              <pc:sldMasterMk cId="0" sldId="2147483840"/>
              <pc:sldLayoutMk cId="0" sldId="2147483858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3:19:14.183" v="64" actId="790"/>
            <ac:spMkLst>
              <pc:docMk/>
              <pc:sldMasterMk cId="0" sldId="2147483840"/>
              <pc:sldLayoutMk cId="0" sldId="2147483858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3:19:14.183" v="64" actId="790"/>
            <ac:spMkLst>
              <pc:docMk/>
              <pc:sldMasterMk cId="0" sldId="2147483840"/>
              <pc:sldLayoutMk cId="0" sldId="214748385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3:19:14.183" v="64" actId="790"/>
            <ac:spMkLst>
              <pc:docMk/>
              <pc:sldMasterMk cId="0" sldId="2147483840"/>
              <pc:sldLayoutMk cId="0" sldId="214748385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3:19:14.183" v="64" actId="790"/>
            <ac:spMkLst>
              <pc:docMk/>
              <pc:sldMasterMk cId="0" sldId="2147483840"/>
              <pc:sldLayoutMk cId="0" sldId="214748385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3:19:14.183" v="64" actId="790"/>
            <ac:spMkLst>
              <pc:docMk/>
              <pc:sldMasterMk cId="0" sldId="2147483840"/>
              <pc:sldLayoutMk cId="0" sldId="2147483858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19:18.804" v="65" actId="790"/>
          <pc:sldLayoutMkLst>
            <pc:docMk/>
            <pc:sldMasterMk cId="0" sldId="2147483840"/>
            <pc:sldLayoutMk cId="0" sldId="2147483859"/>
          </pc:sldLayoutMkLst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4T03:19:18.804" v="65" actId="790"/>
            <ac:spMkLst>
              <pc:docMk/>
              <pc:sldMasterMk cId="0" sldId="2147483840"/>
              <pc:sldLayoutMk cId="0" sldId="2147483859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4445E8E5-F343-4300-92DA-19BFCE807A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1CAE1B53-53BC-4497-87D5-5B04B2EE71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054FF-5AD5-42DA-AAA5-AE48ACA45983}" type="datetimeFigureOut">
              <a:rPr lang="lv-LV" smtClean="0"/>
              <a:t>24.08.2021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F8199793-80A8-41EB-B2C6-042E7C94D8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E499DB28-350C-42D1-BD10-7DBC2D8A63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4D530-CC51-4189-B7E1-1051EDFBE7F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0373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B3E9C-5740-4554-828E-6ECC36FCA28F}" type="datetimeFigureOut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408793-23D9-4F9D-8571-B3DA82AEBC92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680759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408793-23D9-4F9D-8571-B3DA82AEBC92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26056350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43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4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āmas 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ttēls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rtlCol="0" anchor="b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EF0C50-4D99-4C64-994A-64C86BD87600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rtlCol="0" anchor="b">
            <a:normAutofit/>
          </a:bodyPr>
          <a:lstStyle>
            <a:lvl1pPr algn="ctr">
              <a:defRPr sz="54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rtlCol="0"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894A15-2B57-4BE4-BBA0-A0A4E43168A6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59C5CB-D86C-41E6-B050-4E2DFCA41773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12" name="Teksta vietturis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55687F-2723-40E7-A0C3-A7250B4C1E63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  <p:sp>
        <p:nvSpPr>
          <p:cNvPr id="11" name="Tekstlodziņš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lv-LV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kstlodziņš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lv-LV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15C6D7-91E8-47E2-9E4E-D183BECF0711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k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Virsrakst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7" name="Teksta vietturis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8" name="Teksta vietturis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9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10" name="Teksta vietturis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11" name="Teksta vietturis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12" name="Teksta vietturis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533ED3-CC02-437E-9AC7-E6E01F750A80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. attēlu k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ttēls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Attēls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Attēls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Virsraksts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19" name="Teksta vietturis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20" name="Attēla vietturis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21" name="Teksta vietturis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22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23" name="Attēla vietturis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24" name="Teksta vietturis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25" name="Teksta vietturis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26" name="Attēla vietturis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27" name="Teksta vietturis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4E340A-283D-4794-B41D-5AA5AB7B5BF3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v-LV" noProof="0" smtClean="0"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EB3B8E-90A1-446A-A8AE-69F106039ADE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rtlCol="0" anchor="t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2A4018-8F38-4667-B54C-7CAA4239A2B0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AB0006-BAD8-4C27-92BB-5136C4D62B2F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rtlCol="0" anchor="b"/>
          <a:lstStyle>
            <a:lvl1pPr algn="ctr">
              <a:defRPr sz="4000" b="0" cap="none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BBBE93-0029-4C4B-93BB-991FD355F346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rtlCol="0" anchor="t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rtlCol="0" anchor="t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9D73BE-0924-47BA-B4EE-9C38CC51D140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ttēls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Attēls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B005C7-B0F2-4731-91B3-14C0BAB4A7DD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6F7DC3-E9C2-46F7-BF71-2B1642D1951A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9E9C02-5DB9-42A2-9E40-820F99C2501D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 rtlCol="0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F8558C-A4AE-49B9-B316-4857583B1C7B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Attēls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rtlCol="0" anchor="b">
            <a:noAutofit/>
          </a:bodyPr>
          <a:lstStyle>
            <a:lvl1pPr algn="ctr">
              <a:defRPr sz="3200" b="0"/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ttēla vietturis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5F45D8-2481-40CD-B63E-B98A8D874404}" type="datetime1">
              <a:rPr lang="lv-LV" noProof="0" smtClean="0"/>
              <a:t>24.08.2021</a:t>
            </a:fld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-LV" noProof="0" dirty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lv-LV" noProof="0" dirty="0"/>
              <a:t>Noklikšķiniet, lai rediģētu šablona teksta stilus</a:t>
            </a:r>
          </a:p>
          <a:p>
            <a:pPr lvl="1" rtl="0"/>
            <a:r>
              <a:rPr lang="lv-LV" noProof="0" dirty="0"/>
              <a:t>Otrais līmenis</a:t>
            </a:r>
          </a:p>
          <a:p>
            <a:pPr lvl="2" rtl="0"/>
            <a:r>
              <a:rPr lang="lv-LV" noProof="0" dirty="0"/>
              <a:t>Trešais līmenis</a:t>
            </a:r>
          </a:p>
          <a:p>
            <a:pPr lvl="3" rtl="0"/>
            <a:r>
              <a:rPr lang="lv-LV" noProof="0" dirty="0"/>
              <a:t>Ceturtais līmenis</a:t>
            </a:r>
          </a:p>
          <a:p>
            <a:pPr lvl="4" rtl="0"/>
            <a:r>
              <a:rPr lang="lv-LV" noProof="0" dirty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0BA203F-721C-468B-8E8D-F57A8657D681}" type="datetime1">
              <a:rPr lang="lv-LV" smtClean="0"/>
              <a:pPr/>
              <a:t>24.08.2021</a:t>
            </a:fld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F28FB93-0A08-4E7D-8E63-9EFA29F1E093}" type="slidenum">
              <a:rPr lang="lv-LV" smtClean="0"/>
              <a:pPr/>
              <a:t>‹#›</a:t>
            </a:fld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Vienkāršs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TC104033929[[fn=Slate]]</ap:Template>
  <ap:TotalTime>7</ap:TotalTime>
  <ap:Words>1</ap:Words>
  <ap:PresentationFormat>Platekrāna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6">
      <vt:lpstr>Calibri</vt:lpstr>
      <vt:lpstr>Calisto MT</vt:lpstr>
      <vt:lpstr>Times New Roman</vt:lpstr>
      <vt:lpstr>Wingdings 2</vt:lpstr>
      <vt:lpstr>Vienkāršs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2014-08-26T23:53:23Z</dcterms:created>
  <dcterms:modified xsi:type="dcterms:W3CDTF">2021-08-24T03:21:02Z</dcterms:modified>
</cp:coreProperties>
</file>