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87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7:18:46.430" v="44" actId="790"/>
      <pc:docMkLst>
        <pc:docMk/>
      </pc:docMkLst>
      <pc:sldChg chg="modSp mod modNotes">
        <pc:chgData name="Fake Test User" userId="SID-0" providerId="Test" clId="FakeClientId" dt="2021-08-17T07:18:46.430" v="44" actId="790"/>
        <pc:sldMkLst>
          <pc:docMk/>
          <pc:sldMk cId="182139768" sldId="256"/>
        </pc:sldMkLst>
        <pc:spChg chg="mod">
          <ac:chgData name="Fake Test User" userId="SID-0" providerId="Test" clId="FakeClientId" dt="2021-08-17T07:12:34.616" v="2" actId="790"/>
          <ac:spMkLst>
            <pc:docMk/>
            <pc:sldMk cId="182139768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7:12:34.616" v="2" actId="790"/>
          <ac:spMkLst>
            <pc:docMk/>
            <pc:sldMk cId="182139768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7:18:26.383" v="41" actId="790"/>
        <pc:sldMasterMkLst>
          <pc:docMk/>
          <pc:sldMasterMk cId="0" sldId="2147483960"/>
        </pc:sldMasterMkLst>
        <pc:spChg chg="mod">
          <ac:chgData name="Fake Test User" userId="SID-0" providerId="Test" clId="FakeClientId" dt="2021-08-17T07:17:48.602" v="30" actId="790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Fake Test User" userId="SID-0" providerId="Test" clId="FakeClientId" dt="2021-08-17T07:17:48.602" v="30" actId="790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Fake Test User" userId="SID-0" providerId="Test" clId="FakeClientId" dt="2021-08-17T07:17:48.602" v="30" actId="790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Fake Test User" userId="SID-0" providerId="Test" clId="FakeClientId" dt="2021-08-17T07:17:48.602" v="30" actId="790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Fake Test User" userId="SID-0" providerId="Test" clId="FakeClientId" dt="2021-08-17T07:17:48.602" v="30" actId="790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Fake Test User" userId="SID-0" providerId="Test" clId="FakeClientId" dt="2021-08-17T07:17:48.602" v="30" actId="790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Fake Test User" userId="SID-0" providerId="Test" clId="FakeClientId" dt="2021-08-17T07:17:48.602" v="30" actId="790"/>
          <ac:spMkLst>
            <pc:docMk/>
            <pc:sldMasterMk cId="0" sldId="21474839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17T07:17:52.180" v="31" actId="790"/>
          <pc:sldLayoutMkLst>
            <pc:docMk/>
            <pc:sldMasterMk cId="0" sldId="2147483960"/>
            <pc:sldLayoutMk cId="0" sldId="2147483961"/>
          </pc:sldLayoutMkLst>
          <pc:spChg chg="mod">
            <ac:chgData name="Fake Test User" userId="SID-0" providerId="Test" clId="FakeClientId" dt="2021-08-17T07:17:52.180" v="31" actId="790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17:52.180" v="31" actId="790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17:52.180" v="31" actId="790"/>
            <ac:spMkLst>
              <pc:docMk/>
              <pc:sldMasterMk cId="0" sldId="2147483960"/>
              <pc:sldLayoutMk cId="0" sldId="21474839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17:52.180" v="31" actId="790"/>
            <ac:spMkLst>
              <pc:docMk/>
              <pc:sldMasterMk cId="0" sldId="2147483960"/>
              <pc:sldLayoutMk cId="0" sldId="21474839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17:52.180" v="31" actId="790"/>
            <ac:spMkLst>
              <pc:docMk/>
              <pc:sldMasterMk cId="0" sldId="2147483960"/>
              <pc:sldLayoutMk cId="0" sldId="214748396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17:55.336" v="32" actId="790"/>
          <pc:sldLayoutMkLst>
            <pc:docMk/>
            <pc:sldMasterMk cId="0" sldId="2147483960"/>
            <pc:sldLayoutMk cId="0" sldId="2147483962"/>
          </pc:sldLayoutMkLst>
          <pc:spChg chg="mod">
            <ac:chgData name="Fake Test User" userId="SID-0" providerId="Test" clId="FakeClientId" dt="2021-08-17T07:17:55.336" v="32" actId="790"/>
            <ac:spMkLst>
              <pc:docMk/>
              <pc:sldMasterMk cId="0" sldId="2147483960"/>
              <pc:sldLayoutMk cId="0" sldId="21474839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17:55.336" v="32" actId="790"/>
            <ac:spMkLst>
              <pc:docMk/>
              <pc:sldMasterMk cId="0" sldId="2147483960"/>
              <pc:sldLayoutMk cId="0" sldId="21474839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17:55.336" v="32" actId="790"/>
            <ac:spMkLst>
              <pc:docMk/>
              <pc:sldMasterMk cId="0" sldId="2147483960"/>
              <pc:sldLayoutMk cId="0" sldId="21474839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17:55.336" v="32" actId="790"/>
            <ac:spMkLst>
              <pc:docMk/>
              <pc:sldMasterMk cId="0" sldId="2147483960"/>
              <pc:sldLayoutMk cId="0" sldId="21474839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17:55.336" v="32" actId="790"/>
            <ac:spMkLst>
              <pc:docMk/>
              <pc:sldMasterMk cId="0" sldId="2147483960"/>
              <pc:sldLayoutMk cId="0" sldId="21474839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17:58.492" v="33" actId="790"/>
          <pc:sldLayoutMkLst>
            <pc:docMk/>
            <pc:sldMasterMk cId="0" sldId="2147483960"/>
            <pc:sldLayoutMk cId="0" sldId="2147483963"/>
          </pc:sldLayoutMkLst>
          <pc:spChg chg="mod">
            <ac:chgData name="Fake Test User" userId="SID-0" providerId="Test" clId="FakeClientId" dt="2021-08-17T07:17:58.492" v="33" actId="790"/>
            <ac:spMkLst>
              <pc:docMk/>
              <pc:sldMasterMk cId="0" sldId="2147483960"/>
              <pc:sldLayoutMk cId="0" sldId="21474839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17:58.492" v="33" actId="790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17:58.492" v="33" actId="790"/>
            <ac:spMkLst>
              <pc:docMk/>
              <pc:sldMasterMk cId="0" sldId="2147483960"/>
              <pc:sldLayoutMk cId="0" sldId="21474839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17:58.492" v="33" actId="790"/>
            <ac:spMkLst>
              <pc:docMk/>
              <pc:sldMasterMk cId="0" sldId="2147483960"/>
              <pc:sldLayoutMk cId="0" sldId="21474839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17:58.492" v="33" actId="790"/>
            <ac:spMkLst>
              <pc:docMk/>
              <pc:sldMasterMk cId="0" sldId="2147483960"/>
              <pc:sldLayoutMk cId="0" sldId="21474839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18:01.742" v="34" actId="790"/>
          <pc:sldLayoutMkLst>
            <pc:docMk/>
            <pc:sldMasterMk cId="0" sldId="2147483960"/>
            <pc:sldLayoutMk cId="0" sldId="2147483964"/>
          </pc:sldLayoutMkLst>
          <pc:spChg chg="mod">
            <ac:chgData name="Fake Test User" userId="SID-0" providerId="Test" clId="FakeClientId" dt="2021-08-17T07:18:01.742" v="34" actId="790"/>
            <ac:spMkLst>
              <pc:docMk/>
              <pc:sldMasterMk cId="0" sldId="2147483960"/>
              <pc:sldLayoutMk cId="0" sldId="21474839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18:01.742" v="34" actId="790"/>
            <ac:spMkLst>
              <pc:docMk/>
              <pc:sldMasterMk cId="0" sldId="2147483960"/>
              <pc:sldLayoutMk cId="0" sldId="21474839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18:01.742" v="34" actId="790"/>
            <ac:spMkLst>
              <pc:docMk/>
              <pc:sldMasterMk cId="0" sldId="2147483960"/>
              <pc:sldLayoutMk cId="0" sldId="21474839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18:01.742" v="34" actId="790"/>
            <ac:spMkLst>
              <pc:docMk/>
              <pc:sldMasterMk cId="0" sldId="2147483960"/>
              <pc:sldLayoutMk cId="0" sldId="21474839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18:01.742" v="34" actId="790"/>
            <ac:spMkLst>
              <pc:docMk/>
              <pc:sldMasterMk cId="0" sldId="2147483960"/>
              <pc:sldLayoutMk cId="0" sldId="21474839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7:18:01.742" v="34" actId="790"/>
            <ac:spMkLst>
              <pc:docMk/>
              <pc:sldMasterMk cId="0" sldId="2147483960"/>
              <pc:sldLayoutMk cId="0" sldId="21474839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18:04.945" v="35" actId="790"/>
          <pc:sldLayoutMkLst>
            <pc:docMk/>
            <pc:sldMasterMk cId="0" sldId="2147483960"/>
            <pc:sldLayoutMk cId="0" sldId="2147483965"/>
          </pc:sldLayoutMkLst>
          <pc:spChg chg="mod">
            <ac:chgData name="Fake Test User" userId="SID-0" providerId="Test" clId="FakeClientId" dt="2021-08-17T07:18:04.945" v="35" actId="790"/>
            <ac:spMkLst>
              <pc:docMk/>
              <pc:sldMasterMk cId="0" sldId="2147483960"/>
              <pc:sldLayoutMk cId="0" sldId="21474839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18:04.945" v="35" actId="790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18:04.945" v="35" actId="790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18:04.945" v="35" actId="790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18:04.945" v="35" actId="790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7:18:04.945" v="35" actId="790"/>
            <ac:spMkLst>
              <pc:docMk/>
              <pc:sldMasterMk cId="0" sldId="2147483960"/>
              <pc:sldLayoutMk cId="0" sldId="21474839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7:18:04.945" v="35" actId="790"/>
            <ac:spMkLst>
              <pc:docMk/>
              <pc:sldMasterMk cId="0" sldId="2147483960"/>
              <pc:sldLayoutMk cId="0" sldId="21474839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7:18:04.945" v="35" actId="790"/>
            <ac:spMkLst>
              <pc:docMk/>
              <pc:sldMasterMk cId="0" sldId="2147483960"/>
              <pc:sldLayoutMk cId="0" sldId="21474839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18:08.320" v="36" actId="790"/>
          <pc:sldLayoutMkLst>
            <pc:docMk/>
            <pc:sldMasterMk cId="0" sldId="2147483960"/>
            <pc:sldLayoutMk cId="0" sldId="2147483966"/>
          </pc:sldLayoutMkLst>
          <pc:spChg chg="mod">
            <ac:chgData name="Fake Test User" userId="SID-0" providerId="Test" clId="FakeClientId" dt="2021-08-17T07:18:08.320" v="36" actId="790"/>
            <ac:spMkLst>
              <pc:docMk/>
              <pc:sldMasterMk cId="0" sldId="2147483960"/>
              <pc:sldLayoutMk cId="0" sldId="21474839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18:08.320" v="36" actId="790"/>
            <ac:spMkLst>
              <pc:docMk/>
              <pc:sldMasterMk cId="0" sldId="2147483960"/>
              <pc:sldLayoutMk cId="0" sldId="21474839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18:08.320" v="36" actId="790"/>
            <ac:spMkLst>
              <pc:docMk/>
              <pc:sldMasterMk cId="0" sldId="2147483960"/>
              <pc:sldLayoutMk cId="0" sldId="21474839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18:08.320" v="36" actId="790"/>
            <ac:spMkLst>
              <pc:docMk/>
              <pc:sldMasterMk cId="0" sldId="2147483960"/>
              <pc:sldLayoutMk cId="0" sldId="21474839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18:11.477" v="37" actId="790"/>
          <pc:sldLayoutMkLst>
            <pc:docMk/>
            <pc:sldMasterMk cId="0" sldId="2147483960"/>
            <pc:sldLayoutMk cId="0" sldId="2147483967"/>
          </pc:sldLayoutMkLst>
          <pc:spChg chg="mod">
            <ac:chgData name="Fake Test User" userId="SID-0" providerId="Test" clId="FakeClientId" dt="2021-08-17T07:18:11.477" v="37" actId="790"/>
            <ac:spMkLst>
              <pc:docMk/>
              <pc:sldMasterMk cId="0" sldId="2147483960"/>
              <pc:sldLayoutMk cId="0" sldId="21474839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18:11.477" v="37" actId="790"/>
            <ac:spMkLst>
              <pc:docMk/>
              <pc:sldMasterMk cId="0" sldId="2147483960"/>
              <pc:sldLayoutMk cId="0" sldId="21474839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18:11.477" v="37" actId="790"/>
            <ac:spMkLst>
              <pc:docMk/>
              <pc:sldMasterMk cId="0" sldId="2147483960"/>
              <pc:sldLayoutMk cId="0" sldId="21474839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18:16.836" v="38" actId="790"/>
          <pc:sldLayoutMkLst>
            <pc:docMk/>
            <pc:sldMasterMk cId="0" sldId="2147483960"/>
            <pc:sldLayoutMk cId="0" sldId="2147483968"/>
          </pc:sldLayoutMkLst>
          <pc:spChg chg="mod">
            <ac:chgData name="Fake Test User" userId="SID-0" providerId="Test" clId="FakeClientId" dt="2021-08-17T07:18:16.836" v="38" actId="790"/>
            <ac:spMkLst>
              <pc:docMk/>
              <pc:sldMasterMk cId="0" sldId="2147483960"/>
              <pc:sldLayoutMk cId="0" sldId="21474839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18:16.836" v="38" actId="790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18:16.836" v="38" actId="790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18:16.836" v="38" actId="790"/>
            <ac:spMkLst>
              <pc:docMk/>
              <pc:sldMasterMk cId="0" sldId="2147483960"/>
              <pc:sldLayoutMk cId="0" sldId="21474839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18:16.836" v="38" actId="790"/>
            <ac:spMkLst>
              <pc:docMk/>
              <pc:sldMasterMk cId="0" sldId="2147483960"/>
              <pc:sldLayoutMk cId="0" sldId="21474839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7:18:16.836" v="38" actId="790"/>
            <ac:spMkLst>
              <pc:docMk/>
              <pc:sldMasterMk cId="0" sldId="2147483960"/>
              <pc:sldLayoutMk cId="0" sldId="21474839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18:20.086" v="39" actId="790"/>
          <pc:sldLayoutMkLst>
            <pc:docMk/>
            <pc:sldMasterMk cId="0" sldId="2147483960"/>
            <pc:sldLayoutMk cId="0" sldId="2147483969"/>
          </pc:sldLayoutMkLst>
          <pc:spChg chg="mod">
            <ac:chgData name="Fake Test User" userId="SID-0" providerId="Test" clId="FakeClientId" dt="2021-08-17T07:18:20.086" v="39" actId="790"/>
            <ac:spMkLst>
              <pc:docMk/>
              <pc:sldMasterMk cId="0" sldId="2147483960"/>
              <pc:sldLayoutMk cId="0" sldId="21474839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18:20.086" v="39" actId="790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18:20.086" v="39" actId="790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18:20.086" v="39" actId="790"/>
            <ac:spMkLst>
              <pc:docMk/>
              <pc:sldMasterMk cId="0" sldId="2147483960"/>
              <pc:sldLayoutMk cId="0" sldId="21474839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18:20.086" v="39" actId="790"/>
            <ac:spMkLst>
              <pc:docMk/>
              <pc:sldMasterMk cId="0" sldId="2147483960"/>
              <pc:sldLayoutMk cId="0" sldId="21474839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7:18:20.086" v="39" actId="790"/>
            <ac:spMkLst>
              <pc:docMk/>
              <pc:sldMasterMk cId="0" sldId="2147483960"/>
              <pc:sldLayoutMk cId="0" sldId="21474839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18:23.180" v="40" actId="790"/>
          <pc:sldLayoutMkLst>
            <pc:docMk/>
            <pc:sldMasterMk cId="0" sldId="2147483960"/>
            <pc:sldLayoutMk cId="0" sldId="2147483970"/>
          </pc:sldLayoutMkLst>
          <pc:spChg chg="mod">
            <ac:chgData name="Fake Test User" userId="SID-0" providerId="Test" clId="FakeClientId" dt="2021-08-17T07:18:23.180" v="40" actId="790"/>
            <ac:spMkLst>
              <pc:docMk/>
              <pc:sldMasterMk cId="0" sldId="2147483960"/>
              <pc:sldLayoutMk cId="0" sldId="21474839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18:23.180" v="40" actId="790"/>
            <ac:spMkLst>
              <pc:docMk/>
              <pc:sldMasterMk cId="0" sldId="2147483960"/>
              <pc:sldLayoutMk cId="0" sldId="21474839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18:23.180" v="40" actId="790"/>
            <ac:spMkLst>
              <pc:docMk/>
              <pc:sldMasterMk cId="0" sldId="2147483960"/>
              <pc:sldLayoutMk cId="0" sldId="21474839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18:23.180" v="40" actId="790"/>
            <ac:spMkLst>
              <pc:docMk/>
              <pc:sldMasterMk cId="0" sldId="2147483960"/>
              <pc:sldLayoutMk cId="0" sldId="21474839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18:23.180" v="40" actId="790"/>
            <ac:spMkLst>
              <pc:docMk/>
              <pc:sldMasterMk cId="0" sldId="2147483960"/>
              <pc:sldLayoutMk cId="0" sldId="21474839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18:26.383" v="41" actId="790"/>
          <pc:sldLayoutMkLst>
            <pc:docMk/>
            <pc:sldMasterMk cId="0" sldId="2147483960"/>
            <pc:sldLayoutMk cId="0" sldId="2147483971"/>
          </pc:sldLayoutMkLst>
          <pc:spChg chg="mod">
            <ac:chgData name="Fake Test User" userId="SID-0" providerId="Test" clId="FakeClientId" dt="2021-08-17T07:18:26.383" v="41" actId="790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18:26.383" v="41" actId="790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18:26.383" v="41" actId="790"/>
            <ac:spMkLst>
              <pc:docMk/>
              <pc:sldMasterMk cId="0" sldId="2147483960"/>
              <pc:sldLayoutMk cId="0" sldId="21474839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18:26.383" v="41" actId="790"/>
            <ac:spMkLst>
              <pc:docMk/>
              <pc:sldMasterMk cId="0" sldId="2147483960"/>
              <pc:sldLayoutMk cId="0" sldId="21474839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18:26.383" v="41" actId="790"/>
            <ac:spMkLst>
              <pc:docMk/>
              <pc:sldMasterMk cId="0" sldId="2147483960"/>
              <pc:sldLayoutMk cId="0" sldId="21474839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BBF641B3-FB19-43F0-BDD7-713E721999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8E6551C-3C68-4BD4-879A-F51DFE868E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1CA07-FB43-4034-B3BE-8FDBAD9443FC}" type="datetimeFigureOut">
              <a:rPr lang="lv-LV" smtClean="0"/>
              <a:t>17.08.2021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837A95F8-E00B-496B-A529-4502EC6A6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C3B9C6F7-2BC4-4C3B-9B02-395F536D27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CB593-F9CC-4E76-B110-D3C9612D40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5507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E6F33-5447-451B-A20A-D96E7A722854}" type="datetimeFigureOut">
              <a:rPr lang="lv-LV" noProof="0" smtClean="0"/>
              <a:t>17.08.2021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7D2EB-897E-43DE-918C-E88A0A11A91F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277260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7D2EB-897E-43DE-918C-E88A0A11A91F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38201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98F484-379E-421D-8F98-6CD319346510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rtlCol="0" anchor="b">
            <a:noAutofit/>
          </a:bodyPr>
          <a:lstStyle>
            <a:lvl1pPr>
              <a:defRPr sz="5400" cap="all" baseline="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A20260-BEBD-4B47-8087-E78ECFCFCCC8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8" name="Taisns savienotājs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rtlCol="0" anchor="b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353200-F525-4593-BB61-97B5E879B528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F0FC96-EF87-43C2-A59B-626C256D6D90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rtlCol="0" anchor="b">
            <a:normAutofit/>
          </a:bodyPr>
          <a:lstStyle>
            <a:lvl1pPr algn="l">
              <a:defRPr sz="4800" b="0" cap="all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F22DDE-BA4B-4FE4-8D1D-D360FB079B91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7" name="Taisns savienotājs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BE0984-E9A3-413D-94E2-EFFA53CD451C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93E0BC-40D7-460C-B0FE-08317DC167FD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1" name="Taisns savienotājs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253A6A-6E6E-4DA9-B384-C6A85FBE5A75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54E23B-BCFF-4B3F-BF3D-1A5766323F92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rtlCol="0" anchor="b">
            <a:noAutofit/>
          </a:bodyPr>
          <a:lstStyle>
            <a:lvl1pPr algn="l">
              <a:defRPr sz="2400" b="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A97E86-9DEC-406B-8147-F612993A2E12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9" name="Taisns savienotājs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12F734-9B38-4DDA-80E1-1A0969117144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isnstūris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Taisnstūris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0"/>
            <a:fld id="{5545C3C1-AE79-43BC-B9E3-D73599B67237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rtl="0"/>
            <a:fld id="{0CFEC368-1D7A-4F81-ABF6-AE0E36BAF64C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kaidrība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Clarity</ap:Template>
  <ap:TotalTime>8</ap:TotalTime>
  <ap:Words>1</ap:Words>
  <ap:PresentationFormat>Slaidrāde ekrānā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Skaidrība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2014-09-16T21:32:26Z</dcterms:created>
  <dcterms:modified xsi:type="dcterms:W3CDTF">2021-08-17T07:18:52Z</dcterms:modified>
</cp:coreProperties>
</file>