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876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6:50:24.828" v="44" actId="790"/>
      <pc:docMkLst>
        <pc:docMk/>
      </pc:docMkLst>
      <pc:sldChg chg="modSp mod modNotes">
        <pc:chgData name="Fake Test User" userId="SID-0" providerId="Test" clId="FakeClientId" dt="2021-08-17T06:50:24.828" v="44" actId="790"/>
        <pc:sldMkLst>
          <pc:docMk/>
          <pc:sldMk cId="3904939837" sldId="256"/>
        </pc:sldMkLst>
        <pc:spChg chg="mod">
          <ac:chgData name="Fake Test User" userId="SID-0" providerId="Test" clId="FakeClientId" dt="2021-08-17T06:45:10.796" v="2" actId="790"/>
          <ac:spMkLst>
            <pc:docMk/>
            <pc:sldMk cId="39049398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6:45:10.796" v="2" actId="790"/>
          <ac:spMkLst>
            <pc:docMk/>
            <pc:sldMk cId="39049398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7T06:45:10.796" v="2" actId="790"/>
          <ac:spMkLst>
            <pc:docMk/>
            <pc:sldMk cId="39049398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7T06:45:10.796" v="2" actId="790"/>
          <ac:spMkLst>
            <pc:docMk/>
            <pc:sldMk cId="39049398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7T06:45:10.796" v="2" actId="790"/>
          <ac:spMkLst>
            <pc:docMk/>
            <pc:sldMk cId="39049398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6:50:03.734" v="41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17T06:49:05.406" v="30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7T06:49:09.109" v="31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6:49:09.109" v="31" actId="790"/>
            <ac:spMkLst>
              <pc:docMk/>
              <pc:sldMasterMk cId="0" sldId="2147483960"/>
              <pc:sldLayoutMk cId="0" sldId="214748396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28.475" v="32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7T06:49:28.475" v="32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28.475" v="32" actId="790"/>
            <ac:spMkLst>
              <pc:docMk/>
              <pc:sldMasterMk cId="0" sldId="2147483960"/>
              <pc:sldLayoutMk cId="0" sldId="214748396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6:49:28.475" v="32" actId="790"/>
            <ac:spMkLst>
              <pc:docMk/>
              <pc:sldMasterMk cId="0" sldId="2147483960"/>
              <pc:sldLayoutMk cId="0" sldId="214748396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6:49:28.475" v="32" actId="790"/>
            <ac:spMkLst>
              <pc:docMk/>
              <pc:sldMasterMk cId="0" sldId="2147483960"/>
              <pc:sldLayoutMk cId="0" sldId="214748396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6:49:28.475" v="32" actId="790"/>
            <ac:spMkLst>
              <pc:docMk/>
              <pc:sldMasterMk cId="0" sldId="2147483960"/>
              <pc:sldLayoutMk cId="0" sldId="214748396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33.475" v="33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6:49:33.475" v="33" actId="790"/>
            <ac:spMkLst>
              <pc:docMk/>
              <pc:sldMasterMk cId="0" sldId="2147483960"/>
              <pc:sldLayoutMk cId="0" sldId="21474839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36.897" v="34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6:49:36.897" v="34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42.287" v="35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6:49:42.287" v="35" actId="790"/>
            <ac:spMkLst>
              <pc:docMk/>
              <pc:sldMasterMk cId="0" sldId="2147483960"/>
              <pc:sldLayoutMk cId="0" sldId="2147483965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46.435" v="36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7T06:49:46.435" v="36" actId="790"/>
            <ac:spMkLst>
              <pc:docMk/>
              <pc:sldMasterMk cId="0" sldId="2147483960"/>
              <pc:sldLayoutMk cId="0" sldId="21474839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49:46.435" v="36" actId="790"/>
            <ac:spMkLst>
              <pc:docMk/>
              <pc:sldMasterMk cId="0" sldId="2147483960"/>
              <pc:sldLayoutMk cId="0" sldId="21474839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6:49:46.435" v="36" actId="790"/>
            <ac:spMkLst>
              <pc:docMk/>
              <pc:sldMasterMk cId="0" sldId="2147483960"/>
              <pc:sldLayoutMk cId="0" sldId="21474839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6:49:46.435" v="36" actId="790"/>
            <ac:spMkLst>
              <pc:docMk/>
              <pc:sldMasterMk cId="0" sldId="2147483960"/>
              <pc:sldLayoutMk cId="0" sldId="21474839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49.906" v="37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7T06:49:49.906" v="37" actId="790"/>
            <ac:spMkLst>
              <pc:docMk/>
              <pc:sldMasterMk cId="0" sldId="2147483960"/>
              <pc:sldLayoutMk cId="0" sldId="21474839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49:49.906" v="37" actId="790"/>
            <ac:spMkLst>
              <pc:docMk/>
              <pc:sldMasterMk cId="0" sldId="2147483960"/>
              <pc:sldLayoutMk cId="0" sldId="21474839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6:49:49.906" v="37" actId="790"/>
            <ac:spMkLst>
              <pc:docMk/>
              <pc:sldMasterMk cId="0" sldId="2147483960"/>
              <pc:sldLayoutMk cId="0" sldId="21474839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53.203" v="38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6:49:53.203" v="38" actId="790"/>
            <ac:spMkLst>
              <pc:docMk/>
              <pc:sldMasterMk cId="0" sldId="2147483960"/>
              <pc:sldLayoutMk cId="0" sldId="2147483968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56.578" v="39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6:49:56.578" v="39" actId="790"/>
            <ac:spMkLst>
              <pc:docMk/>
              <pc:sldMasterMk cId="0" sldId="2147483960"/>
              <pc:sldLayoutMk cId="0" sldId="21474839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49:59.765" v="40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7T06:49:59.765" v="40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49:59.765" v="40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49:59.765" v="40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49:59.765" v="40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49:59.765" v="40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6:50:03.734" v="41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7T06:50:03.734" v="41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6:50:03.734" v="41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6:50:03.734" v="41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6:50:03.734" v="41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6:50:03.734" v="41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013342B5-D2AD-47D1-99CB-9E11342333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A618E15-8F98-4CDC-B2EA-C7DD1932D5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AC7D9-0013-45B8-AAB3-232ED34D9694}" type="datetimeFigureOut">
              <a:rPr lang="lv-LV" smtClean="0"/>
              <a:t>17.08.2021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AC245ACB-4559-4232-8C4A-4F42FC52C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2AED70A-82F1-4C0E-9EB6-AFC5CC84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E4E9A-A6B6-41C2-8E2A-9D59DA68074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800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054B2-A91F-4C26-93AD-8F08A496846F}" type="datetimeFigureOut">
              <a:rPr lang="lv-LV" noProof="0" smtClean="0"/>
              <a:t>17.08.2021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37881-91C9-4ED0-B363-0083AB41C7D0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73061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237881-91C9-4ED0-B363-0083AB41C7D0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4903973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1AF64B-CF2D-44F6-8760-6014C5BB10F3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lodziņš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rtl="0"/>
            <a:r>
              <a:rPr lang="lv-LV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 rtlCol="0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rtlCol="0"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15" name="Datuma vietturis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397866-DC68-40AC-A1CF-40EBB8127DA8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6" name="Slaida numura vietturis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rtlCol="0" anchor="t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8104AB-1124-4F47-9E23-65C79CE20ADD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3" name="Virsraksts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16A234-0539-45CB-8057-7E10DF5C3E16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5" name="Slaida numura vietturis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6" name="Kājenes vietturis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lodziņš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lv-LV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2" name="Datuma vietturis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E591F8-C075-439D-B9E2-BA568C10817D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3" name="Slaida numura vietturis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4" name="Kājenes vietturis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4" name="Virsraksts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 rtlCol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lv-LV" noProof="0"/>
              <a:t>Rediģēt šablona virsraksta stilu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a vietturis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5DBAA1-4D66-4928-90D4-D27B595A4332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0" name="Kājenes vietturis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1" name="Virsraksts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7" name="Satura vietturis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 rtlCol="0"/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13" name="Tekstlodziņš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lv-LV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kstlodziņš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lv-LV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Virsraksts 1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4" name="Datuma vietturis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EB3D89-AD0A-42A3-B99C-0E85DD04BAE0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5" name="Slaida numura vietturis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6" name="Kājenes vietturis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3014B0-125A-4ACA-A8C5-9F25FBB03CDF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8" name="Slaida numura vietturis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9" name="Kājenes vietturis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D1374E-663F-416E-BC59-E0CFBA9915B9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7" name="Kājenes vietturis 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lodziņš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lv-LV" sz="8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15" name="Datuma vietturis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353FE2-42E6-4001-BAF1-76BDCBB8D75F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6" name="Slaida numura vietturis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7" name="Kājenes vietturis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  <p:sp>
        <p:nvSpPr>
          <p:cNvPr id="18" name="Virsraksts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teksta stilus</a:t>
            </a:r>
          </a:p>
        </p:txBody>
      </p:sp>
      <p:sp>
        <p:nvSpPr>
          <p:cNvPr id="9" name="Tekstlodziņš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lv-LV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Virsraksts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13" name="Datuma vietturis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6FCF4-E4EC-4F27-8BC9-28130C64590A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14" name="Slaida numura vietturis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  <p:sp>
        <p:nvSpPr>
          <p:cNvPr id="15" name="Kājenes vietturis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8" name="Ovāls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9" name="Ovāls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10" name="Ovāls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lv-LV" noProof="0"/>
          </a:p>
        </p:txBody>
      </p:sp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lv-LV" noProof="0"/>
              <a:t>Rediģēt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lv-LV" noProof="0"/>
              <a:t>Noklikšķiniet, lai rediģētu šablona teksta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5775959" y="6154738"/>
            <a:ext cx="252984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B32D3326-39FD-4F0D-A002-D32F90A51079}" type="datetime2">
              <a:rPr lang="lv-LV" noProof="0" smtClean="0"/>
              <a:t>otrdiena, 2021. gada 17. augusts</a:t>
            </a:fld>
            <a:endParaRPr lang="lv-LV" noProof="0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1789C0F2-17E0-497A-9BBE-0C73201AAFE3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5605272" y="6154738"/>
            <a:ext cx="2700528" cy="365125"/>
          </a:xfrm>
        </p:spPr>
        <p:txBody>
          <a:bodyPr rtlCol="0"/>
          <a:lstStyle/>
          <a:p>
            <a:pPr rtl="0"/>
            <a:fld id="{CBE5DB63-12F3-4DB0-B971-72C6F88FA418}" type="datetime2">
              <a:rPr lang="lv-LV" smtClean="0"/>
              <a:t>otrdiena, 2021. gada 17. augusts</a:t>
            </a:fld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lv-LV" smtClean="0"/>
              <a:pPr/>
              <a:t>1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tihij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Elemental</ap:Template>
  <ap:TotalTime>7</ap:TotalTime>
  <ap:Words>3</ap:Words>
  <ap:PresentationFormat>Slaidrāde ekrānā (4:3)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ap:HeadingPairs>
  <ap:TitlesOfParts>
    <vt:vector baseType="lpstr" size="5">
      <vt:lpstr>Calibri</vt:lpstr>
      <vt:lpstr>Palatino Linotype</vt:lpstr>
      <vt:lpstr>Wingdings</vt:lpstr>
      <vt:lpstr>Stihija</vt:lpstr>
      <vt:lpstr>PowerPoint prezentācija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2014-09-16T21:33:44Z</dcterms:created>
  <dcterms:modified xsi:type="dcterms:W3CDTF">2021-08-17T06:50:28Z</dcterms:modified>
</cp:coreProperties>
</file>