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709" autoAdjust="0"/>
  </p:normalViewPr>
  <p:slideViewPr>
    <p:cSldViewPr snapToGrid="0">
      <p:cViewPr varScale="1">
        <p:scale>
          <a:sx n="126" d="100"/>
          <a:sy n="126" d="100"/>
        </p:scale>
        <p:origin x="9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7-28T06:04:39.785" v="27" actId="790"/>
      <pc:docMkLst>
        <pc:docMk/>
      </pc:docMkLst>
      <pc:sldChg chg="modSp mod modNotes modNotesTx">
        <pc:chgData name="Fake Test User" userId="SID-0" providerId="Test" clId="FakeClientId" dt="2021-07-28T03:16:22.182" v="16" actId="790"/>
        <pc:sldMkLst>
          <pc:docMk/>
          <pc:sldMk cId="1253071169" sldId="256"/>
        </pc:sldMkLst>
        <pc:spChg chg="mod">
          <ac:chgData name="Fake Test User" userId="SID-0" providerId="Test" clId="FakeClientId" dt="2021-07-28T03:07:42.559" v="0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3:07:42.559" v="0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8T03:07:42.559" v="0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8T03:07:42.559" v="0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8T03:07:42.559" v="0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3:17:28.526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8T03:07:59.716" v="2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8T03:17:28.526" v="2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3:17:28.526" v="2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17:28.526" v="2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17:28.526" v="25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17:28.526" v="25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17:28.526" v="25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20.028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3:08:20.028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20.028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20.028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20.028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20.028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23.872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08:23.872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28.731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08:28.731" v="6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34.763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3:08:34.763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39.044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3:08:39.044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39.044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39.044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39.044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43.294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3:08:43.294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43.294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43.294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51.419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08:51.419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55.685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3:08:55.685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8:59.789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3:08:59.789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8:59.789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8:59.789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8:59.789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8:59.789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3:09:03.304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3:09:03.304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3:09:03.304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3:09:03.304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3:09:03.304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3:09:03.304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CB109348-0A69-4AA0-843C-DF6126DE8A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E3291257-C1D1-4FDA-A3A3-44575262A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B10C4-0032-41A6-8D78-842D2246C7B0}" type="datetime1">
              <a:rPr lang="lv-LV" smtClean="0"/>
              <a:t>28.07.2021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02FD2C2-1BD5-4AEE-AB6D-203A8F676C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1166A87B-8262-4784-8C80-76A4E6639D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193CF-1627-4D7D-9AAE-8B7CDCF6838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4754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F4FD0-82A6-4BB9-8D70-8C8BBC8D16DB}" type="datetime1">
              <a:rPr lang="lv-LV" noProof="0" smtClean="0"/>
              <a:pPr/>
              <a:t>28.07.2021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EC3C-C287-4043-8C39-FC54C7A7B53A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754353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3EC3C-C287-4043-8C39-FC54C7A7B53A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716665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2A716-CD71-453A-937D-8AE84FC86F24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C752CF-D888-4E35-8909-3EC15AEAEC62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8" name="Slaida numura vietturis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8C7581-C5D5-4740-8387-E9D6F989D12D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06AB-B158-45CF-BDDC-BE20A9655DC4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E5BB09-6E30-4482-AB8A-67694868ADF3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7" name="Ovāls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8" name="Ovāls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Ovāls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2E3A6F-C6E2-4EBD-9E3D-6370BB327C7A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9" name="Satura vietturis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8035C3-917A-442E-9B6F-8798DE2D3C60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1" name="Satura vietturis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3" name="Satura vietturis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85C861-7344-4D9D-8099-5522CE74FC3B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8B2E7B-A0B5-41D9-B286-3254F4C311D0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708B22-352E-4603-B7ED-A187FAD36625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D5FFB-84E8-4850-AA1A-317443BFC2AA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teksts</a:t>
            </a: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/>
              <a:t>Noklikšķiniet, lai rediģētu šablona tekstu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F53983E6-B7EE-487D-8A82-A9B88B0B3D2B}" type="datetime1">
              <a:rPr lang="lv-LV" noProof="0" smtClean="0"/>
              <a:t>28.07.2021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lv-LV" noProof="0"/>
              <a:t>Kājenes teksts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7" name="Ovāls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lv-LV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āls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AE4085-B3A7-4FF1-84C1-02FF1D3E8F30}" type="datetime1">
              <a:rPr lang="lv-LV" smtClean="0"/>
              <a:t>28.07.2021</a:t>
            </a:fld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lv-LV"/>
              <a:t>Kājenes teksts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dministratīvs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13</ap:TotalTime>
  <ap:Words>5</ap:Words>
  <ap:PresentationFormat>Slaidrāde ekrānā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Administratīvs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2021-07-28T06:04:43Z</dcterms:modified>
</cp:coreProperties>
</file>