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4140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1T14:41:45.161" v="21" actId="790"/>
      <pc:docMkLst>
        <pc:docMk/>
      </pc:docMkLst>
      <pc:sldChg chg="modSp mod modNotes">
        <pc:chgData name="Fake Test User" userId="SID-0" providerId="Test" clId="FakeClientId" dt="2021-08-11T14:40:49.882" v="7" actId="790"/>
        <pc:sldMkLst>
          <pc:docMk/>
          <pc:sldMk cId="352651442" sldId="256"/>
        </pc:sldMkLst>
        <pc:spChg chg="mod">
          <ac:chgData name="Fake Test User" userId="SID-0" providerId="Test" clId="FakeClientId" dt="2021-08-11T14:40:44.710" v="6" actId="790"/>
          <ac:spMkLst>
            <pc:docMk/>
            <pc:sldMk cId="35265144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1T14:40:44.710" v="6" actId="790"/>
          <ac:spMkLst>
            <pc:docMk/>
            <pc:sldMk cId="352651442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1T14:40:44.710" v="6" actId="790"/>
          <ac:spMkLst>
            <pc:docMk/>
            <pc:sldMk cId="352651442" sldId="256"/>
            <ac:spMk id="4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1T14:41:34.552" v="19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1T14:40:57.101" v="8" actId="790"/>
          <ac:spMkLst>
            <pc:docMk/>
            <pc:sldMasterMk cId="0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21-08-11T14:40:57.101" v="8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1T14:40:57.101" v="8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8-11T14:40:57.101" v="8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11T14:40:57.101" v="8" actId="790"/>
          <ac:spMkLst>
            <pc:docMk/>
            <pc:sldMasterMk cId="0" sldId="2147483660"/>
            <ac:spMk id="6" creationId="{00000000-0000-0000-0000-000000000000}"/>
          </ac:spMkLst>
        </pc:spChg>
        <pc:spChg chg="mod">
          <ac:chgData name="Fake Test User" userId="SID-0" providerId="Test" clId="FakeClientId" dt="2021-08-11T14:40:57.101" v="8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1T14:40:57.101" v="8" actId="790"/>
          <ac:spMkLst>
            <pc:docMk/>
            <pc:sldMasterMk cId="0" sldId="2147483660"/>
            <ac:spMk id="9" creationId="{00000000-0000-0000-0000-000000000000}"/>
          </ac:spMkLst>
        </pc:spChg>
        <pc:sldLayoutChg chg="modSp mod">
          <pc:chgData name="Fake Test User" userId="SID-0" providerId="Test" clId="FakeClientId" dt="2021-08-11T14:41:00.757" v="9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1T14:41:00.757" v="9" actId="790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41:00.757" v="9" actId="790"/>
            <ac:spMkLst>
              <pc:docMk/>
              <pc:sldMasterMk cId="0" sldId="2147483660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41:00.757" v="9" actId="790"/>
            <ac:spMkLst>
              <pc:docMk/>
              <pc:sldMasterMk cId="0" sldId="2147483660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41:00.757" v="9" actId="790"/>
            <ac:spMkLst>
              <pc:docMk/>
              <pc:sldMasterMk cId="0" sldId="2147483660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41:00.757" v="9" actId="790"/>
            <ac:spMkLst>
              <pc:docMk/>
              <pc:sldMasterMk cId="0" sldId="2147483660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4:41:00.757" v="9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4:41:00.757" v="9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41:03.802" v="10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1T14:41:03.802" v="10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41:03.802" v="10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41:03.802" v="10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41:03.802" v="10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41:03.802" v="10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41:07.443" v="11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1T14:41:07.443" v="11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41:07.443" v="11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41:07.443" v="11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41:07.443" v="11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41:07.443" v="11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4:41:07.443" v="11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4:41:07.443" v="11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41:11.302" v="12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1T14:41:11.302" v="12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41:11.302" v="12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41:11.302" v="12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41:11.302" v="12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41:11.302" v="12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4:41:11.302" v="12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41:14.927" v="13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1T14:41:14.927" v="13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41:14.927" v="13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41:14.927" v="13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41:14.927" v="13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41:14.927" v="13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4:41:14.927" v="13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4:41:14.927" v="13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14:41:14.927" v="13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41:18.255" v="14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1T14:41:18.255" v="14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41:18.255" v="14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41:18.255" v="14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41:18.255" v="14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41:21.599" v="15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1T14:41:21.599" v="15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41:21.599" v="15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41:21.599" v="15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41:24.849" v="16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1T14:41:24.849" v="16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41:24.849" v="16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41:24.849" v="16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41:24.849" v="16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41:24.849" v="16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4:41:24.849" v="16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41:28.114" v="17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1T14:41:28.114" v="17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41:28.114" v="17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41:28.114" v="17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41:28.114" v="17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41:28.114" v="17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4:41:28.114" v="17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41:31.380" v="18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1T14:41:31.380" v="18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41:31.380" v="18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41:31.380" v="18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41:31.380" v="18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41:31.380" v="18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41:34.552" v="19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1T14:41:34.552" v="19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41:34.552" v="19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41:34.552" v="19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41:34.552" v="19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41:34.552" v="19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0A27F244-361A-4779-8A23-CF8BE4F5F6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372B6E56-809E-4028-BA4E-CB9094AB6E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6B99F-D7BA-40FF-91CC-07FA52B279A6}" type="datetimeFigureOut">
              <a:rPr lang="lv-LV" smtClean="0"/>
              <a:t>11.08.2021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B77B6C16-B209-431F-9CA3-1442DB16F3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47DBB226-EB31-4C15-845B-B1084727BE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6409D-83A4-4C28-81E3-84BEA6B934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060868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002F0-C33A-4A27-B854-5386559F7698}" type="datetimeFigureOut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noProof="0"/>
              <a:t>Noklikšķiniet, lai rediģētu šablona tekstu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FB20-DD59-414A-9331-A8A06BA7D4F6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30155281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19FB20-DD59-414A-9331-A8A06BA7D4F6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8743608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 hasCustomPrompt="1"/>
          </p:nvPr>
        </p:nvSpPr>
        <p:spPr>
          <a:xfrm>
            <a:off x="914400" y="685800"/>
            <a:ext cx="7239000" cy="3886200"/>
          </a:xfrm>
        </p:spPr>
        <p:txBody>
          <a:bodyPr vert="eaVert" rtlCol="0" anchor="t" anchorCtr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E644B6-C299-4C64-A9BB-FB221E3B64AC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isnstūris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 rtlCol="0">
            <a:noAutofit/>
          </a:bodyPr>
          <a:lstStyle>
            <a:lvl1pPr>
              <a:defRPr sz="80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rtlCol="0"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v-LV" noProof="0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8EF28E-5FBD-402F-9BCD-2FE2BA99C74F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7" name="Taisnstūris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 hasCustomPrompt="1"/>
          </p:nvPr>
        </p:nvSpPr>
        <p:spPr>
          <a:xfrm>
            <a:off x="762000" y="685801"/>
            <a:ext cx="1828800" cy="5410199"/>
          </a:xfrm>
        </p:spPr>
        <p:txBody>
          <a:bodyPr vert="eaVert"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 hasCustomPrompt="1"/>
          </p:nvPr>
        </p:nvSpPr>
        <p:spPr>
          <a:xfrm>
            <a:off x="2590800" y="685801"/>
            <a:ext cx="5715000" cy="4876800"/>
          </a:xfrm>
        </p:spPr>
        <p:txBody>
          <a:bodyPr vert="eaVert" rtlCol="0" anchor="t" anchorCtr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3CC80F-AA66-46FA-B21D-EAAB7C295549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A1F87B-EDA7-4BC1-A341-49EEA181020D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762000" y="3276600"/>
            <a:ext cx="7543800" cy="1676400"/>
          </a:xfrm>
        </p:spPr>
        <p:txBody>
          <a:bodyPr rtlCol="0" anchor="b" anchorCtr="0"/>
          <a:lstStyle>
            <a:lvl1pPr algn="l">
              <a:defRPr sz="5400" b="0" cap="all"/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 hasCustomPrompt="1"/>
          </p:nvPr>
        </p:nvSpPr>
        <p:spPr>
          <a:xfrm>
            <a:off x="762000" y="4953000"/>
            <a:ext cx="6858000" cy="914400"/>
          </a:xfrm>
        </p:spPr>
        <p:txBody>
          <a:bodyPr rtlCol="0"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50C95-855F-4803-AC31-89107A254FAA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8" name="Taisnstūris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 hasCustomPrompt="1"/>
          </p:nvPr>
        </p:nvSpPr>
        <p:spPr>
          <a:xfrm>
            <a:off x="762000" y="609601"/>
            <a:ext cx="3657600" cy="376732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 hasCustomPrompt="1"/>
          </p:nvPr>
        </p:nvSpPr>
        <p:spPr>
          <a:xfrm>
            <a:off x="4648200" y="609601"/>
            <a:ext cx="3657600" cy="376732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638891-1E75-49B7-94A9-F589C0A9F3B9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 hasCustomPrompt="1"/>
          </p:nvPr>
        </p:nvSpPr>
        <p:spPr>
          <a:xfrm>
            <a:off x="758952" y="609600"/>
            <a:ext cx="365760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 hasCustomPrompt="1"/>
          </p:nvPr>
        </p:nvSpPr>
        <p:spPr>
          <a:xfrm>
            <a:off x="758952" y="1329264"/>
            <a:ext cx="3657600" cy="3048000"/>
          </a:xfrm>
        </p:spPr>
        <p:txBody>
          <a:bodyPr rtlCol="0"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152" y="609600"/>
            <a:ext cx="365760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 hasCustomPrompt="1"/>
          </p:nvPr>
        </p:nvSpPr>
        <p:spPr>
          <a:xfrm>
            <a:off x="4645152" y="1329264"/>
            <a:ext cx="3657600" cy="3048000"/>
          </a:xfrm>
        </p:spPr>
        <p:txBody>
          <a:bodyPr rtlCol="0"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8CD6A1-683C-42B5-8195-0E1F2301C4AC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lv-LV" noProof="0" smtClean="0"/>
              <a:pPr/>
              <a:t>‹#›</a:t>
            </a:fld>
            <a:endParaRPr lang="lv-LV" noProof="0"/>
          </a:p>
        </p:txBody>
      </p:sp>
      <p:cxnSp>
        <p:nvCxnSpPr>
          <p:cNvPr id="11" name="Taisns savienotājs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Taisns savienotājs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446DB3-E7D4-42C8-82F0-9B9CBEF9ECF8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350416-35A2-4459-B057-AF7158405CDE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762000" y="4572000"/>
            <a:ext cx="6784848" cy="1600200"/>
          </a:xfrm>
        </p:spPr>
        <p:txBody>
          <a:bodyPr rtlCol="0" anchor="b">
            <a:normAutofit/>
          </a:bodyPr>
          <a:lstStyle>
            <a:lvl1pPr algn="l">
              <a:defRPr sz="5400" b="0"/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 hasCustomPrompt="1"/>
          </p:nvPr>
        </p:nvSpPr>
        <p:spPr>
          <a:xfrm>
            <a:off x="3710866" y="457200"/>
            <a:ext cx="4594934" cy="4114799"/>
          </a:xfrm>
        </p:spPr>
        <p:txBody>
          <a:bodyPr rtlCol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 hasCustomPrompt="1"/>
          </p:nvPr>
        </p:nvSpPr>
        <p:spPr>
          <a:xfrm>
            <a:off x="762001" y="457200"/>
            <a:ext cx="2673657" cy="4114800"/>
          </a:xfrm>
        </p:spPr>
        <p:txBody>
          <a:bodyPr rtlCol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CC4A94-9434-467A-9838-72F70764A8C5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lv-LV" noProof="0" smtClean="0"/>
              <a:pPr/>
              <a:t>‹#›</a:t>
            </a:fld>
            <a:endParaRPr lang="lv-LV" noProof="0"/>
          </a:p>
        </p:txBody>
      </p:sp>
      <p:cxnSp>
        <p:nvCxnSpPr>
          <p:cNvPr id="10" name="Taisns savienotājs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758952" y="4572000"/>
            <a:ext cx="6784848" cy="1600200"/>
          </a:xfrm>
        </p:spPr>
        <p:txBody>
          <a:bodyPr rtlCol="0" anchor="b">
            <a:normAutofit/>
          </a:bodyPr>
          <a:lstStyle>
            <a:lvl1pPr algn="l">
              <a:defRPr sz="5400" b="0"/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 hasCustomPrompt="1"/>
          </p:nvPr>
        </p:nvSpPr>
        <p:spPr>
          <a:xfrm>
            <a:off x="850392" y="3505200"/>
            <a:ext cx="7391400" cy="804862"/>
          </a:xfrm>
        </p:spPr>
        <p:txBody>
          <a:bodyPr rtlCol="0"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E22C58-CE74-4465-A55B-E3AF2B9D960F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rtl="0"/>
            <a:fld id="{98B8D311-28CD-4568-A649-E27F121F7590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fld id="{BFEBEB0A-9E3D-4B14-9782-E2AE3DA60D96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8" name="Taisnstūris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9" name="Taisnstūris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v-LV" sz="660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lv-LV" smtClean="0"/>
              <a:pPr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265144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Avīžu rakst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Newsprint</ap:Template>
  <ap:TotalTime>3</ap:TotalTime>
  <ap:Words>2</ap:Words>
  <ap:PresentationFormat>Slaidrāde ekrānā (4:3)</ap:PresentationFormat>
  <ap:Paragraphs>2</ap:Paragraphs>
  <ap:Slides>1</ap:Slides>
  <ap:Notes>1</ap:Notes>
  <ap:HiddenSlides>0</ap:HiddenSlides>
  <ap:MMClips>0</ap:MMClips>
  <ap:ScaleCrop>false</ap:ScaleCrop>
  <ap:HeadingPairs>
    <vt:vector baseType="variant" size="6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Impact</vt:lpstr>
      <vt:lpstr>Times New Roman</vt:lpstr>
      <vt:lpstr>Avīžu raksts</vt:lpstr>
      <vt:lpstr>PowerPoint prezentācija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2014-09-16T21:37:25Z</dcterms:created>
  <dcterms:modified xsi:type="dcterms:W3CDTF">2021-08-11T14:42:17Z</dcterms:modified>
</cp:coreProperties>
</file>