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4140" y="6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1T14:55:29.345" v="22" actId="790"/>
      <pc:docMkLst>
        <pc:docMk/>
      </pc:docMkLst>
      <pc:sldChg chg="modSp mod modNotes">
        <pc:chgData name="Fake Test User" userId="SID-0" providerId="Test" clId="FakeClientId" dt="2021-08-11T14:54:18.907" v="4" actId="790"/>
        <pc:sldMkLst>
          <pc:docMk/>
          <pc:sldMk cId="474971375" sldId="256"/>
        </pc:sldMkLst>
        <pc:spChg chg="mod">
          <ac:chgData name="Fake Test User" userId="SID-0" providerId="Test" clId="FakeClientId" dt="2021-08-11T14:54:15.079" v="3" actId="790"/>
          <ac:spMkLst>
            <pc:docMk/>
            <pc:sldMk cId="47497137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1T14:54:15.079" v="3" actId="790"/>
          <ac:spMkLst>
            <pc:docMk/>
            <pc:sldMk cId="474971375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11T14:54:15.079" v="3" actId="790"/>
          <ac:spMkLst>
            <pc:docMk/>
            <pc:sldMk cId="474971375" sldId="256"/>
            <ac:spMk id="4" creationId="{00000000-0000-0000-0000-000000000000}"/>
          </ac:spMkLst>
        </pc:spChg>
        <pc:spChg chg="mod">
          <ac:chgData name="Fake Test User" userId="SID-0" providerId="Test" clId="FakeClientId" dt="2021-08-11T14:54:15.079" v="3" actId="790"/>
          <ac:spMkLst>
            <pc:docMk/>
            <pc:sldMk cId="474971375" sldId="256"/>
            <ac:spMk id="5" creationId="{00000000-0000-0000-0000-000000000000}"/>
          </ac:spMkLst>
        </pc:spChg>
        <pc:spChg chg="mod">
          <ac:chgData name="Fake Test User" userId="SID-0" providerId="Test" clId="FakeClientId" dt="2021-08-11T14:54:15.079" v="3" actId="790"/>
          <ac:spMkLst>
            <pc:docMk/>
            <pc:sldMk cId="474971375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1T14:55:22.454" v="20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1T14:54:26.547" v="5" actId="790"/>
          <ac:spMkLst>
            <pc:docMk/>
            <pc:sldMasterMk cId="0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21-08-11T14:54:26.547" v="5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1T14:54:26.547" v="5" actId="790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8-11T14:54:26.547" v="5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11T14:54:26.547" v="5" actId="790"/>
          <ac:spMkLst>
            <pc:docMk/>
            <pc:sldMasterMk cId="0" sldId="2147483660"/>
            <ac:spMk id="6" creationId="{00000000-0000-0000-0000-000000000000}"/>
          </ac:spMkLst>
        </pc:spChg>
        <pc:spChg chg="mod">
          <ac:chgData name="Fake Test User" userId="SID-0" providerId="Test" clId="FakeClientId" dt="2021-08-11T14:54:26.547" v="5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1T14:54:26.547" v="5" actId="790"/>
          <ac:spMkLst>
            <pc:docMk/>
            <pc:sldMasterMk cId="0" sldId="2147483660"/>
            <ac:spMk id="11" creationId="{00000000-0000-0000-0000-000000000000}"/>
          </ac:spMkLst>
        </pc:spChg>
        <pc:sldLayoutChg chg="modSp mod">
          <pc:chgData name="Fake Test User" userId="SID-0" providerId="Test" clId="FakeClientId" dt="2021-08-11T14:54:30.047" v="6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1T14:54:30.047" v="6" actId="790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54:30.047" v="6" actId="790"/>
            <ac:spMkLst>
              <pc:docMk/>
              <pc:sldMasterMk cId="0" sldId="2147483660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54:30.047" v="6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14:54:30.047" v="6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14:54:30.047" v="6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54:33.329" v="7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1T14:54:33.329" v="7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54:33.329" v="7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54:33.329" v="7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54:33.329" v="7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54:33.329" v="7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54:37.048" v="8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1T14:54:37.048" v="8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54:37.048" v="8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54:37.048" v="8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54:37.048" v="8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54:37.048" v="8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54:40.548" v="9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1T14:54:40.548" v="9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54:40.548" v="9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4:54:40.548" v="9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14:54:40.548" v="9" actId="790"/>
            <ac:spMkLst>
              <pc:docMk/>
              <pc:sldMasterMk cId="0" sldId="2147483660"/>
              <pc:sldLayoutMk cId="0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14:54:40.548" v="9" actId="790"/>
            <ac:spMkLst>
              <pc:docMk/>
              <pc:sldMasterMk cId="0" sldId="2147483660"/>
              <pc:sldLayoutMk cId="0" sldId="21474836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11T14:54:40.548" v="9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54:44.391" v="10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1T14:54:44.391" v="10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54:44.391" v="10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54:44.391" v="10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14:54:44.391" v="10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14:54:44.391" v="10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1T14:54:44.391" v="10" actId="790"/>
            <ac:spMkLst>
              <pc:docMk/>
              <pc:sldMasterMk cId="0" sldId="2147483660"/>
              <pc:sldLayoutMk cId="0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1T14:54:44.391" v="10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1T14:54:44.391" v="10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54:48.032" v="11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1T14:54:48.032" v="11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54:48.032" v="11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54:48.032" v="11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54:48.032" v="11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54:51.970" v="12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1T14:54:51.970" v="12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54:51.970" v="12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54:51.970" v="12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55:00.079" v="14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1T14:55:00.079" v="14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55:00.079" v="14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55:00.079" v="14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55:00.079" v="14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55:00.079" v="14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4:55:00.079" v="14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55:10.782" v="17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1T14:55:10.782" v="17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55:10.782" v="17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55:10.782" v="17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55:10.782" v="17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55:10.782" v="17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4:55:10.782" v="17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55:22.454" v="20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1T14:55:22.454" v="20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55:22.454" v="20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55:22.454" v="20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55:22.454" v="20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55:22.454" v="20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55:13.673" v="18" actId="790"/>
          <pc:sldLayoutMkLst>
            <pc:docMk/>
            <pc:sldMasterMk cId="0" sldId="2147483660"/>
            <pc:sldLayoutMk cId="0" sldId="2147483672"/>
          </pc:sldLayoutMkLst>
          <pc:spChg chg="mod">
            <ac:chgData name="Fake Test User" userId="SID-0" providerId="Test" clId="FakeClientId" dt="2021-08-11T14:55:13.673" v="18" actId="790"/>
            <ac:spMkLst>
              <pc:docMk/>
              <pc:sldMasterMk cId="0" sldId="2147483660"/>
              <pc:sldLayoutMk cId="0" sldId="214748367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55:13.673" v="18" actId="790"/>
            <ac:spMkLst>
              <pc:docMk/>
              <pc:sldMasterMk cId="0" sldId="2147483660"/>
              <pc:sldLayoutMk cId="0" sldId="214748367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55:13.673" v="18" actId="790"/>
            <ac:spMkLst>
              <pc:docMk/>
              <pc:sldMasterMk cId="0" sldId="2147483660"/>
              <pc:sldLayoutMk cId="0" sldId="214748367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55:13.673" v="18" actId="790"/>
            <ac:spMkLst>
              <pc:docMk/>
              <pc:sldMasterMk cId="0" sldId="2147483660"/>
              <pc:sldLayoutMk cId="0" sldId="214748367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55:13.673" v="18" actId="790"/>
            <ac:spMkLst>
              <pc:docMk/>
              <pc:sldMasterMk cId="0" sldId="2147483660"/>
              <pc:sldLayoutMk cId="0" sldId="2147483672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49ED5D28-AB5B-42BF-B88B-508AA92DDE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B619D63A-1E3B-4A35-9DC4-DC8F9B4C59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7DF6D-7A8D-42FF-9124-FB6AB814541D}" type="datetimeFigureOut">
              <a:rPr lang="lv-LV" smtClean="0"/>
              <a:t>11.08.2021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63D8DF06-3042-4575-9BF0-75FFFB2D40E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3C0B4DEE-DD1E-4E7B-A2FA-59A0A222B9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B6A55-6B52-4892-A7B5-6C33EDC00F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59869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ACAD9-0187-4B40-A84A-CD4CC14D685B}" type="datetimeFigureOut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noProof="0"/>
              <a:t>Noklikšķiniet, lai rediģētu šablona tekstu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77646-9AF1-4435-9EBA-9D8A5337F9F1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3263190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377646-9AF1-4435-9EBA-9D8A5337F9F1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4989754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136F5C-E49C-43E6-8179-AB65975F0B4D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97606D-E5C4-4C2F-8241-EC2663EF1CD4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 rtlCol="0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lv-LV" noProof="0"/>
              <a:t>Noklikšķiniet, lai rediģētu šablona apakšvirsraksta stilu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C030EA-6037-4DC7-8C58-EA2DE3A87F63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8" name="Slaida numura vietturis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9" name="Kājenes vietturis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 hasCustomPrompt="1"/>
          </p:nvPr>
        </p:nvSpPr>
        <p:spPr>
          <a:xfrm>
            <a:off x="6248400" y="1826709"/>
            <a:ext cx="1492499" cy="4484454"/>
          </a:xfrm>
        </p:spPr>
        <p:txBody>
          <a:bodyPr vert="eaVert"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 hasCustomPrompt="1"/>
          </p:nvPr>
        </p:nvSpPr>
        <p:spPr>
          <a:xfrm>
            <a:off x="854524" y="1826709"/>
            <a:ext cx="5241476" cy="4484454"/>
          </a:xfrm>
        </p:spPr>
        <p:txBody>
          <a:bodyPr vert="eaVert"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8179DC-5B7B-467C-B8FB-3D3B63896206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E9004C-B686-4E5D-B31F-ACA9A99BB98B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>
          <a:xfrm>
            <a:off x="914400" y="5017572"/>
            <a:ext cx="7315200" cy="1293592"/>
          </a:xfrm>
        </p:spPr>
        <p:txBody>
          <a:bodyPr rtlCol="0" anchor="t"/>
          <a:lstStyle>
            <a:lvl1pPr algn="l">
              <a:defRPr sz="4000" b="0" cap="none"/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 hasCustomPrompt="1"/>
          </p:nvPr>
        </p:nvSpPr>
        <p:spPr>
          <a:xfrm>
            <a:off x="914400" y="3865097"/>
            <a:ext cx="7315200" cy="1098439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13EDD4-81BE-4164-B702-06BC82CB255C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657BF5-27C1-4277-A263-8AC688B248AC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9" name="Virsraksts 8"/>
          <p:cNvSpPr>
            <a:spLocks noGrp="1"/>
          </p:cNvSpPr>
          <p:nvPr>
            <p:ph type="title" hasCustomPrompt="1"/>
          </p:nvPr>
        </p:nvSpPr>
        <p:spPr>
          <a:xfrm>
            <a:off x="914400" y="1544715"/>
            <a:ext cx="7315200" cy="1154097"/>
          </a:xfrm>
        </p:spPr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8" name="Satura vietturis 7"/>
          <p:cNvSpPr>
            <a:spLocks noGrp="1"/>
          </p:cNvSpPr>
          <p:nvPr>
            <p:ph sz="quarter" idx="13" hasCustomPrompt="1"/>
          </p:nvPr>
        </p:nvSpPr>
        <p:spPr>
          <a:xfrm>
            <a:off x="914400" y="2743200"/>
            <a:ext cx="3566160" cy="3593592"/>
          </a:xfrm>
        </p:spPr>
        <p:txBody>
          <a:bodyPr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11" name="Satura vietturis 10"/>
          <p:cNvSpPr>
            <a:spLocks noGrp="1"/>
          </p:cNvSpPr>
          <p:nvPr>
            <p:ph sz="quarter" idx="14" hasCustomPrompt="1"/>
          </p:nvPr>
        </p:nvSpPr>
        <p:spPr>
          <a:xfrm>
            <a:off x="4681728" y="2743200"/>
            <a:ext cx="3566160" cy="3595687"/>
          </a:xfrm>
        </p:spPr>
        <p:txBody>
          <a:bodyPr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a vietturis 2"/>
          <p:cNvSpPr>
            <a:spLocks noGrp="1"/>
          </p:cNvSpPr>
          <p:nvPr>
            <p:ph type="body" idx="1" hasCustomPrompt="1"/>
          </p:nvPr>
        </p:nvSpPr>
        <p:spPr>
          <a:xfrm>
            <a:off x="1116348" y="2743200"/>
            <a:ext cx="3364992" cy="621792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 hasCustomPrompt="1"/>
          </p:nvPr>
        </p:nvSpPr>
        <p:spPr>
          <a:xfrm>
            <a:off x="4885144" y="2743200"/>
            <a:ext cx="3362062" cy="621792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772B36-12CA-48DB-AA23-2FB66BFCDB4E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10" name="Virsraksts 9"/>
          <p:cNvSpPr>
            <a:spLocks noGrp="1"/>
          </p:cNvSpPr>
          <p:nvPr>
            <p:ph type="title" hasCustomPrompt="1"/>
          </p:nvPr>
        </p:nvSpPr>
        <p:spPr>
          <a:xfrm>
            <a:off x="914400" y="1544715"/>
            <a:ext cx="7315200" cy="1154097"/>
          </a:xfrm>
        </p:spPr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11" name="Satura vietturis 10"/>
          <p:cNvSpPr>
            <a:spLocks noGrp="1"/>
          </p:cNvSpPr>
          <p:nvPr>
            <p:ph sz="quarter" idx="13" hasCustomPrompt="1"/>
          </p:nvPr>
        </p:nvSpPr>
        <p:spPr>
          <a:xfrm>
            <a:off x="914400" y="3383280"/>
            <a:ext cx="3566160" cy="2953512"/>
          </a:xfrm>
        </p:spPr>
        <p:txBody>
          <a:bodyPr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13" name="Satura vietturis 12"/>
          <p:cNvSpPr>
            <a:spLocks noGrp="1"/>
          </p:cNvSpPr>
          <p:nvPr>
            <p:ph sz="quarter" idx="14" hasCustomPrompt="1"/>
          </p:nvPr>
        </p:nvSpPr>
        <p:spPr>
          <a:xfrm>
            <a:off x="4681727" y="3383280"/>
            <a:ext cx="3566160" cy="2953512"/>
          </a:xfrm>
        </p:spPr>
        <p:txBody>
          <a:bodyPr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DC281B-BE20-4795-BAC1-FF6E564272E2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7CACCD-765C-4429-81EA-521ADE4CF1A3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>
          <a:xfrm>
            <a:off x="914400" y="1825362"/>
            <a:ext cx="2950936" cy="2173015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 hasCustomPrompt="1"/>
          </p:nvPr>
        </p:nvSpPr>
        <p:spPr>
          <a:xfrm>
            <a:off x="4021752" y="1826709"/>
            <a:ext cx="4207848" cy="4476614"/>
          </a:xfrm>
        </p:spPr>
        <p:txBody>
          <a:bodyPr rtlCol="0"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4061095"/>
            <a:ext cx="2950936" cy="2245387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FB3F03-7219-4E60-8632-0C44B4040C95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>
          <a:xfrm>
            <a:off x="914400" y="1828800"/>
            <a:ext cx="2953512" cy="2176272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v-LV" noProof="0"/>
              <a:t>Noklikšķiniet uz ikonas, lai pievienotu attēlu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4059936"/>
            <a:ext cx="2953512" cy="2249424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259302-0174-4E6C-9E28-35E2235D9022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isnstūris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11" name="Taisnstūris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 rtl="0"/>
            <a:fld id="{4E658AD7-6E84-49B1-BE73-E579C7C636A9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CE8079A4-7AA8-4A4F-87E2-7781EC5097DD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lv-LV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lv-LV" smtClean="0"/>
              <a:pPr/>
              <a:t>1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B4DF8789-166A-4B99-911B-FFF9E88BA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5F4318-6E5E-4BC6-BB63-593B64EBA7F5}" type="datetime1">
              <a:rPr lang="lv-LV" noProof="0" smtClean="0"/>
              <a:t>11.08.2021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474971375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Perspektīva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Perspective</ap:Template>
  <ap:TotalTime>2</ap:TotalTime>
  <ap:Words>3</ap:Words>
  <ap:PresentationFormat>Slaidrāde ekrānā 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Wingdings</vt:lpstr>
      <vt:lpstr>Perspektīva</vt:lpstr>
      <vt:lpstr>PowerPoint prezentācija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2014-09-16T21:39:03Z</dcterms:created>
  <dcterms:modified xsi:type="dcterms:W3CDTF">2021-08-11T14:56:04Z</dcterms:modified>
</cp:coreProperties>
</file>