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4140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1T14:52:31.312" v="18" actId="790"/>
      <pc:docMkLst>
        <pc:docMk/>
      </pc:docMkLst>
      <pc:sldChg chg="modSp mod modNotes">
        <pc:chgData name="Fake Test User" userId="SID-0" providerId="Test" clId="FakeClientId" dt="2021-08-11T14:51:32.265" v="4" actId="790"/>
        <pc:sldMkLst>
          <pc:docMk/>
          <pc:sldMk cId="2849457980" sldId="256"/>
        </pc:sldMkLst>
        <pc:spChg chg="mod">
          <ac:chgData name="Fake Test User" userId="SID-0" providerId="Test" clId="FakeClientId" dt="2021-08-11T14:51:27.358" v="3" actId="790"/>
          <ac:spMkLst>
            <pc:docMk/>
            <pc:sldMk cId="284945798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1T14:51:27.358" v="3" actId="790"/>
          <ac:spMkLst>
            <pc:docMk/>
            <pc:sldMk cId="284945798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1T14:52:21.406" v="16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11T14:51:39.624" v="5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11T14:51:39.624" v="5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11T14:51:39.624" v="5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11T14:51:39.624" v="5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11T14:51:39.624" v="5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11T14:51:39.624" v="5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11T14:51:39.624" v="5" actId="790"/>
          <ac:spMkLst>
            <pc:docMk/>
            <pc:sldMasterMk cId="0" sldId="2147483960"/>
            <ac:spMk id="8" creationId="{00000000-0000-0000-0000-000000000000}"/>
          </ac:spMkLst>
        </pc:spChg>
        <pc:spChg chg="mod">
          <ac:chgData name="Fake Test User" userId="SID-0" providerId="Test" clId="FakeClientId" dt="2021-08-11T14:51:39.624" v="5" actId="790"/>
          <ac:spMkLst>
            <pc:docMk/>
            <pc:sldMasterMk cId="0" sldId="2147483960"/>
            <ac:spMk id="9" creationId="{00000000-0000-0000-0000-000000000000}"/>
          </ac:spMkLst>
        </pc:spChg>
        <pc:spChg chg="mod">
          <ac:chgData name="Fake Test User" userId="SID-0" providerId="Test" clId="FakeClientId" dt="2021-08-11T14:51:39.624" v="5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1T14:51:43.249" v="6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11T14:51:43.249" v="6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1:43.249" v="6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1:43.249" v="6" actId="790"/>
            <ac:spMkLst>
              <pc:docMk/>
              <pc:sldMasterMk cId="0" sldId="214748396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1:43.249" v="6" actId="790"/>
            <ac:spMkLst>
              <pc:docMk/>
              <pc:sldMasterMk cId="0" sldId="214748396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1:43.249" v="6" actId="790"/>
            <ac:spMkLst>
              <pc:docMk/>
              <pc:sldMasterMk cId="0" sldId="2147483960"/>
              <pc:sldLayoutMk cId="0" sldId="21474839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1:43.249" v="6" actId="790"/>
            <ac:spMkLst>
              <pc:docMk/>
              <pc:sldMasterMk cId="0" sldId="2147483960"/>
              <pc:sldLayoutMk cId="0" sldId="21474839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14:51:43.249" v="6" actId="790"/>
            <ac:spMkLst>
              <pc:docMk/>
              <pc:sldMasterMk cId="0" sldId="2147483960"/>
              <pc:sldLayoutMk cId="0" sldId="21474839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1T14:51:43.249" v="6" actId="790"/>
            <ac:spMkLst>
              <pc:docMk/>
              <pc:sldMasterMk cId="0" sldId="2147483960"/>
              <pc:sldLayoutMk cId="0" sldId="21474839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1T14:51:43.249" v="6" actId="790"/>
            <ac:spMkLst>
              <pc:docMk/>
              <pc:sldMasterMk cId="0" sldId="2147483960"/>
              <pc:sldLayoutMk cId="0" sldId="2147483961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1:46.562" v="7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11T14:51:46.562" v="7" actId="790"/>
            <ac:spMkLst>
              <pc:docMk/>
              <pc:sldMasterMk cId="0" sldId="2147483960"/>
              <pc:sldLayoutMk cId="0" sldId="21474839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1:46.562" v="7" actId="790"/>
            <ac:spMkLst>
              <pc:docMk/>
              <pc:sldMasterMk cId="0" sldId="2147483960"/>
              <pc:sldLayoutMk cId="0" sldId="21474839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1:46.562" v="7" actId="790"/>
            <ac:spMkLst>
              <pc:docMk/>
              <pc:sldMasterMk cId="0" sldId="2147483960"/>
              <pc:sldLayoutMk cId="0" sldId="21474839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1:46.562" v="7" actId="790"/>
            <ac:spMkLst>
              <pc:docMk/>
              <pc:sldMasterMk cId="0" sldId="2147483960"/>
              <pc:sldLayoutMk cId="0" sldId="2147483962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4:51:46.562" v="7" actId="790"/>
            <ac:spMkLst>
              <pc:docMk/>
              <pc:sldMasterMk cId="0" sldId="2147483960"/>
              <pc:sldLayoutMk cId="0" sldId="2147483962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1:50.499" v="8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11T14:51:50.499" v="8" actId="790"/>
            <ac:spMkLst>
              <pc:docMk/>
              <pc:sldMasterMk cId="0" sldId="2147483960"/>
              <pc:sldLayoutMk cId="0" sldId="21474839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1:50.499" v="8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1:50.499" v="8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1:50.499" v="8" actId="790"/>
            <ac:spMkLst>
              <pc:docMk/>
              <pc:sldMasterMk cId="0" sldId="2147483960"/>
              <pc:sldLayoutMk cId="0" sldId="21474839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1:50.499" v="8" actId="790"/>
            <ac:spMkLst>
              <pc:docMk/>
              <pc:sldMasterMk cId="0" sldId="2147483960"/>
              <pc:sldLayoutMk cId="0" sldId="21474839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1:50.499" v="8" actId="790"/>
            <ac:spMkLst>
              <pc:docMk/>
              <pc:sldMasterMk cId="0" sldId="2147483960"/>
              <pc:sldLayoutMk cId="0" sldId="21474839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51:50.499" v="8" actId="790"/>
            <ac:spMkLst>
              <pc:docMk/>
              <pc:sldMasterMk cId="0" sldId="2147483960"/>
              <pc:sldLayoutMk cId="0" sldId="21474839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4:51:50.499" v="8" actId="790"/>
            <ac:spMkLst>
              <pc:docMk/>
              <pc:sldMasterMk cId="0" sldId="2147483960"/>
              <pc:sldLayoutMk cId="0" sldId="21474839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4:51:50.499" v="8" actId="790"/>
            <ac:spMkLst>
              <pc:docMk/>
              <pc:sldMasterMk cId="0" sldId="2147483960"/>
              <pc:sldLayoutMk cId="0" sldId="21474839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1:53.983" v="9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11T14:51:53.983" v="9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1:53.983" v="9" actId="790"/>
            <ac:spMkLst>
              <pc:docMk/>
              <pc:sldMasterMk cId="0" sldId="2147483960"/>
              <pc:sldLayoutMk cId="0" sldId="21474839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1:53.983" v="9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51:53.983" v="9" actId="790"/>
            <ac:spMkLst>
              <pc:docMk/>
              <pc:sldMasterMk cId="0" sldId="2147483960"/>
              <pc:sldLayoutMk cId="0" sldId="21474839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4:51:53.983" v="9" actId="790"/>
            <ac:spMkLst>
              <pc:docMk/>
              <pc:sldMasterMk cId="0" sldId="2147483960"/>
              <pc:sldLayoutMk cId="0" sldId="21474839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4:51:53.983" v="9" actId="790"/>
            <ac:spMkLst>
              <pc:docMk/>
              <pc:sldMasterMk cId="0" sldId="2147483960"/>
              <pc:sldLayoutMk cId="0" sldId="21474839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1:57.765" v="10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11T14:51:57.765" v="10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1:57.765" v="10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1:57.765" v="10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1:57.765" v="10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1:57.765" v="10" actId="790"/>
            <ac:spMkLst>
              <pc:docMk/>
              <pc:sldMasterMk cId="0" sldId="2147483960"/>
              <pc:sldLayoutMk cId="0" sldId="21474839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51:57.765" v="10" actId="790"/>
            <ac:spMkLst>
              <pc:docMk/>
              <pc:sldMasterMk cId="0" sldId="2147483960"/>
              <pc:sldLayoutMk cId="0" sldId="21474839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4:51:57.765" v="10" actId="790"/>
            <ac:spMkLst>
              <pc:docMk/>
              <pc:sldMasterMk cId="0" sldId="2147483960"/>
              <pc:sldLayoutMk cId="0" sldId="21474839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4:51:57.765" v="10" actId="790"/>
            <ac:spMkLst>
              <pc:docMk/>
              <pc:sldMasterMk cId="0" sldId="2147483960"/>
              <pc:sldLayoutMk cId="0" sldId="214748396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2:01.452" v="11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11T14:52:01.452" v="11" actId="790"/>
            <ac:spMkLst>
              <pc:docMk/>
              <pc:sldMasterMk cId="0" sldId="2147483960"/>
              <pc:sldLayoutMk cId="0" sldId="21474839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2:01.452" v="11" actId="790"/>
            <ac:spMkLst>
              <pc:docMk/>
              <pc:sldMasterMk cId="0" sldId="2147483960"/>
              <pc:sldLayoutMk cId="0" sldId="21474839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2:01.452" v="11" actId="790"/>
            <ac:spMkLst>
              <pc:docMk/>
              <pc:sldMasterMk cId="0" sldId="2147483960"/>
              <pc:sldLayoutMk cId="0" sldId="21474839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2:01.452" v="11" actId="790"/>
            <ac:spMkLst>
              <pc:docMk/>
              <pc:sldMasterMk cId="0" sldId="2147483960"/>
              <pc:sldLayoutMk cId="0" sldId="21474839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2:05.577" v="12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11T14:52:05.577" v="12" actId="790"/>
            <ac:spMkLst>
              <pc:docMk/>
              <pc:sldMasterMk cId="0" sldId="2147483960"/>
              <pc:sldLayoutMk cId="0" sldId="21474839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2:05.577" v="12" actId="790"/>
            <ac:spMkLst>
              <pc:docMk/>
              <pc:sldMasterMk cId="0" sldId="2147483960"/>
              <pc:sldLayoutMk cId="0" sldId="21474839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2:05.577" v="12" actId="790"/>
            <ac:spMkLst>
              <pc:docMk/>
              <pc:sldMasterMk cId="0" sldId="2147483960"/>
              <pc:sldLayoutMk cId="0" sldId="21474839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2:09.171" v="13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11T14:52:09.171" v="13" actId="790"/>
            <ac:spMkLst>
              <pc:docMk/>
              <pc:sldMasterMk cId="0" sldId="2147483960"/>
              <pc:sldLayoutMk cId="0" sldId="21474839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2:09.171" v="13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2:09.171" v="13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2:09.171" v="13" actId="790"/>
            <ac:spMkLst>
              <pc:docMk/>
              <pc:sldMasterMk cId="0" sldId="2147483960"/>
              <pc:sldLayoutMk cId="0" sldId="21474839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2:09.171" v="13" actId="790"/>
            <ac:spMkLst>
              <pc:docMk/>
              <pc:sldMasterMk cId="0" sldId="2147483960"/>
              <pc:sldLayoutMk cId="0" sldId="21474839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2:09.171" v="13" actId="790"/>
            <ac:spMkLst>
              <pc:docMk/>
              <pc:sldMasterMk cId="0" sldId="2147483960"/>
              <pc:sldLayoutMk cId="0" sldId="21474839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2:13.234" v="14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14:52:13.234" v="14" actId="790"/>
            <ac:spMkLst>
              <pc:docMk/>
              <pc:sldMasterMk cId="0" sldId="2147483960"/>
              <pc:sldLayoutMk cId="0" sldId="21474839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2:16.718" v="15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11T14:52:16.718" v="15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2:16.718" v="15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2:16.718" v="15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2:16.718" v="15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2:16.718" v="15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4:52:21.406" v="16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11T14:52:21.406" v="16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4:52:21.406" v="16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4:52:21.406" v="16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4:52:21.406" v="16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4:52:21.406" v="16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52102D3C-C96E-46D7-8A8D-387895CF71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D234104B-EFA5-445F-95F9-B48D2D91A7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87C62-D141-445E-93EA-C4A5477AEC36}" type="datetimeFigureOut">
              <a:rPr lang="lv-LV" smtClean="0"/>
              <a:t>11.08.2021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65FA7D89-ACB4-4995-92EC-355BD76090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4AF675F0-1418-4348-8AD6-6A244A2EDF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5E938-1DEA-4FFF-B870-5C2E8FDBF28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8492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DD428-312D-4009-B747-2843236485FD}" type="datetimeFigureOut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tekstu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7A614-47EC-43E4-A642-74447DA8E9C6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778915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7A614-47EC-43E4-A642-74447DA8E9C6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313342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1905000" y="731519"/>
            <a:ext cx="6400800" cy="3474720"/>
          </a:xfrm>
        </p:spPr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2DF016-5CCF-4038-AA8A-394C9502236E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isnstūris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12" name="Taisnstūris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13" name="Taisnstūris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14" name="Ovāls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29126C-D848-44F0-91F4-104DA6909F32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 rtlCol="0">
            <a:noAutofit/>
          </a:bodyPr>
          <a:lstStyle>
            <a:lvl1pPr marL="640080" indent="-457200" algn="l">
              <a:defRPr sz="54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 hasCustomPrompt="1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3324113" y="731519"/>
            <a:ext cx="4829287" cy="4894729"/>
          </a:xfrm>
        </p:spPr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69FB70-884F-46F6-A175-E3E2E8BEAB81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8B2C8E-907A-4662-A792-D1D2CAA48775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8" name="Virsraksts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10" name="Satura vietturis 9"/>
          <p:cNvSpPr>
            <a:spLocks noGrp="1"/>
          </p:cNvSpPr>
          <p:nvPr>
            <p:ph sz="quarter" idx="13" hasCustomPrompt="1"/>
          </p:nvPr>
        </p:nvSpPr>
        <p:spPr>
          <a:xfrm>
            <a:off x="1143000" y="731520"/>
            <a:ext cx="6400800" cy="347472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8" name="Taisnstūris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9" name="Taisnstūris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10" name="Ovāls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2033195" y="2172648"/>
            <a:ext cx="5966666" cy="2423346"/>
          </a:xfrm>
          <a:effectLst/>
        </p:spPr>
        <p:txBody>
          <a:bodyPr rtlCol="0" anchor="b"/>
          <a:lstStyle>
            <a:lvl1pPr algn="r">
              <a:defRPr sz="4600" b="1" cap="none" baseline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2022438" y="4607511"/>
            <a:ext cx="5970494" cy="835460"/>
          </a:xfrm>
        </p:spPr>
        <p:txBody>
          <a:bodyPr rtlCol="0"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17906-D80F-4423-BCB0-6EB7547AD11D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DC9449-400F-4696-A81E-AFF4E6761A99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8" name="Virsraksts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9" name="Satura vietturis 8"/>
          <p:cNvSpPr>
            <a:spLocks noGrp="1"/>
          </p:cNvSpPr>
          <p:nvPr>
            <p:ph sz="quarter" idx="13" hasCustomPrompt="1"/>
          </p:nvPr>
        </p:nvSpPr>
        <p:spPr>
          <a:xfrm>
            <a:off x="1142999" y="731519"/>
            <a:ext cx="3346704" cy="347472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11" name="Satura vietturis 10"/>
          <p:cNvSpPr>
            <a:spLocks noGrp="1"/>
          </p:cNvSpPr>
          <p:nvPr>
            <p:ph sz="quarter" idx="14" hasCustomPrompt="1"/>
          </p:nvPr>
        </p:nvSpPr>
        <p:spPr>
          <a:xfrm>
            <a:off x="4645152" y="731520"/>
            <a:ext cx="3346704" cy="347472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1143000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1156447" y="1400327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 hasCustomPrompt="1"/>
          </p:nvPr>
        </p:nvSpPr>
        <p:spPr>
          <a:xfrm>
            <a:off x="4647302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lv-LV" noProof="0"/>
              <a:t>Noklikšķiniet, lai rediģētu šablona tekstu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 hasCustomPrompt="1"/>
          </p:nvPr>
        </p:nvSpPr>
        <p:spPr>
          <a:xfrm>
            <a:off x="4645025" y="1399032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8E5BCF-E862-41C8-986C-555BBF12862F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0" name="Virsraksts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04D852-E540-4DCE-9BD3-DB3788FB2611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B126BF-D9D3-4107-8010-414D14195ADB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839095" y="2209800"/>
            <a:ext cx="3636085" cy="1258493"/>
          </a:xfrm>
          <a:effectLst/>
        </p:spPr>
        <p:txBody>
          <a:bodyPr rtlCol="0"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>
          <a:xfrm>
            <a:off x="4593515" y="731520"/>
            <a:ext cx="4017085" cy="4894730"/>
          </a:xfrm>
        </p:spPr>
        <p:txBody>
          <a:bodyPr rtlCol="0"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1075765" y="3497802"/>
            <a:ext cx="3388660" cy="2139518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A411BD-9FAD-4273-98D3-C0C27D8488BC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isnstūris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9" name="Taisnstūris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10" name="Taisnstūris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11" name="Ovāls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877887" y="1010486"/>
            <a:ext cx="3694114" cy="2163020"/>
          </a:xfrm>
        </p:spPr>
        <p:txBody>
          <a:bodyPr rtlCol="0"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2E369A-0EA5-4A54-B596-98A1EDFDFB07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727268" y="4464421"/>
            <a:ext cx="6383538" cy="1143000"/>
          </a:xfrm>
        </p:spPr>
        <p:txBody>
          <a:bodyPr rtlCol="0" anchor="b">
            <a:noAutofit/>
          </a:bodyPr>
          <a:lstStyle>
            <a:lvl1pPr algn="l">
              <a:defRPr sz="4600" b="1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8" name="Taisnstūris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9" name="Taisnstūris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10" name="Ovāls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759D6A84-FEEC-4F75-B9F3-5D5C0468B7D1}" type="datetime1">
              <a:rPr lang="lv-LV" noProof="0" smtClean="0"/>
              <a:t>11.08.2021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D7E63A33-8271-4DD0-9C48-789913D7C11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akšvirsraksts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Virsraksts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2.xml><?xml version="1.0" encoding="utf-8"?>
<a:theme xmlns:a="http://schemas.openxmlformats.org/drawingml/2006/main" name="Triecienvilni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Slipstream</ap:Template>
  <ap:TotalTime>2</ap:TotalTime>
  <ap:Words>1</ap:Words>
  <ap:PresentationFormat>Slaidrāde ekrānā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5">
      <vt:lpstr>Calibri</vt:lpstr>
      <vt:lpstr>Georgia</vt:lpstr>
      <vt:lpstr>Trebuchet MS</vt:lpstr>
      <vt:lpstr>Triecienvilnis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2014-09-16T21:39:42Z</dcterms:created>
  <dcterms:modified xsi:type="dcterms:W3CDTF">2021-08-11T14:53:21Z</dcterms:modified>
</cp:coreProperties>
</file>