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s/slide91.xml" ContentType="application/vnd.openxmlformats-officedocument.presentationml.slide+xml"/>
  <Override PartName="/ppt/notesSlides/notesSlide91.xml" ContentType="application/vnd.openxmlformats-officedocument.presentationml.notesSlide+xml"/>
  <Override PartName="/ppt/notesMasters/notesMaster11.xml" ContentType="application/vnd.openxmlformats-officedocument.presentationml.notesMaster+xml"/>
  <Override PartName="/ppt/theme/theme21.xml" ContentType="application/vnd.openxmlformats-officedocument.theme+xml"/>
  <Override PartName="/ppt/slideLayouts/slideLayout21.xml" ContentType="application/vnd.openxmlformats-officedocument.presentationml.slideLayout+xml"/>
  <Override PartName="/ppt/slides/slide12.xml" ContentType="application/vnd.openxmlformats-officedocument.presentationml.slide+xml"/>
  <Override PartName="/ppt/slides/slide153.xml" ContentType="application/vnd.openxmlformats-officedocument.presentationml.slide+xml"/>
  <Override PartName="/ppt/notesSlides/notesSlide152.xml" ContentType="application/vnd.openxmlformats-officedocument.presentationml.notesSlide+xml"/>
  <Override PartName="/ppt/slides/slide214.xml" ContentType="application/vnd.openxmlformats-officedocument.presentationml.slide+xml"/>
  <Override PartName="/ppt/notesSlides/notesSlide213.xml" ContentType="application/vnd.openxmlformats-officedocument.presentationml.notesSlide+xml"/>
  <Override PartName="/ppt/slides/slide305.xml" ContentType="application/vnd.openxmlformats-officedocument.presentationml.slide+xml"/>
  <Override PartName="/ppt/notesSlides/notesSlide304.xml" ContentType="application/vnd.openxmlformats-officedocument.presentationml.notesSlide+xml"/>
  <Override PartName="/ppt/slides/slide36.xml" ContentType="application/vnd.openxmlformats-officedocument.presentationml.slide+xml"/>
  <Override PartName="/ppt/notesSlides/notesSlide35.xml" ContentType="application/vnd.openxmlformats-officedocument.presentationml.notesSlide+xml"/>
  <Override PartName="/ppt/slides/slide247.xml" ContentType="application/vnd.openxmlformats-officedocument.presentationml.slide+xml"/>
  <Override PartName="/ppt/notesSlides/notesSlide246.xml" ContentType="application/vnd.openxmlformats-officedocument.presentationml.notesSlide+xml"/>
  <Override PartName="/ppt/slides/slide78.xml" ContentType="application/vnd.openxmlformats-officedocument.presentationml.slide+xml"/>
  <Override PartName="/ppt/notesSlides/notesSlide77.xml" ContentType="application/vnd.openxmlformats-officedocument.presentationml.notesSlide+xml"/>
  <Override PartName="/ppt/slides/slide139.xml" ContentType="application/vnd.openxmlformats-officedocument.presentationml.slide+xml"/>
  <Override PartName="/ppt/notesSlides/notesSlide138.xml" ContentType="application/vnd.openxmlformats-officedocument.presentationml.notesSlide+xml"/>
  <Override PartName="/ppt/slides/slide1910.xml" ContentType="application/vnd.openxmlformats-officedocument.presentationml.slide+xml"/>
  <Override PartName="/ppt/notesSlides/notesSlide199.xml" ContentType="application/vnd.openxmlformats-officedocument.presentationml.notesSlide+xml"/>
  <Override PartName="/ppt/slides/slide2911.xml" ContentType="application/vnd.openxmlformats-officedocument.presentationml.slide+xml"/>
  <Override PartName="/ppt/notesSlides/notesSlide2910.xml" ContentType="application/vnd.openxmlformats-officedocument.presentationml.notesSlide+xml"/>
  <Override PartName="/ppt/notesSlides/notesSlide111.xml" ContentType="application/vnd.openxmlformats-officedocument.presentationml.notesSlide+xml"/>
  <Override PartName="/ppt/slides/slide1812.xml" ContentType="application/vnd.openxmlformats-officedocument.presentationml.slide+xml"/>
  <Override PartName="/ppt/notesSlides/notesSlide1812.xml" ContentType="application/vnd.openxmlformats-officedocument.presentationml.notesSlide+xml"/>
  <Override PartName="/ppt/slides/slide2313.xml" ContentType="application/vnd.openxmlformats-officedocument.presentationml.slide+xml"/>
  <Override PartName="/ppt/notesSlides/notesSlide2313.xml" ContentType="application/vnd.openxmlformats-officedocument.presentationml.notesSlide+xml"/>
  <Override PartName="/ppt/slideLayouts/slideLayout12.xml" ContentType="application/vnd.openxmlformats-officedocument.presentationml.slideLayout+xml"/>
  <Override PartName="/ppt/slideMasters/slideMaster11.xml" ContentType="application/vnd.openxmlformats-officedocument.presentationml.slideMaster+xml"/>
  <Override PartName="/ppt/slideLayouts/slideLayout33.xml" ContentType="application/vnd.openxmlformats-officedocument.presentationml.slideLayout+xml"/>
  <Override PartName="/ppt/theme/theme12.xml" ContentType="application/vnd.openxmlformats-officedocument.theme+xml"/>
  <Override PartName="/ppt/slides/slide614.xml" ContentType="application/vnd.openxmlformats-officedocument.presentationml.slide+xml"/>
  <Override PartName="/ppt/notesSlides/notesSlide614.xml" ContentType="application/vnd.openxmlformats-officedocument.presentationml.notesSlide+xml"/>
  <Override PartName="/ppt/slides/slide1215.xml" ContentType="application/vnd.openxmlformats-officedocument.presentationml.slide+xml"/>
  <Override PartName="/ppt/notesSlides/notesSlide1215.xml" ContentType="application/vnd.openxmlformats-officedocument.presentationml.notesSlide+xml"/>
  <Override PartName="/ppt/slides/slide2816.xml" ContentType="application/vnd.openxmlformats-officedocument.presentationml.slide+xml"/>
  <Override PartName="/ppt/notesSlides/notesSlide2816.xml" ContentType="application/vnd.openxmlformats-officedocument.presentationml.notesSlide+xml"/>
  <Override PartName="/ppt/slides/slide517.xml" ContentType="application/vnd.openxmlformats-officedocument.presentationml.slide+xml"/>
  <Override PartName="/ppt/notesSlides/notesSlide517.xml" ContentType="application/vnd.openxmlformats-officedocument.presentationml.notesSlide+xml"/>
  <Override PartName="/ppt/slides/slide1718.xml" ContentType="application/vnd.openxmlformats-officedocument.presentationml.slide+xml"/>
  <Override PartName="/ppt/notesSlides/notesSlide1718.xml" ContentType="application/vnd.openxmlformats-officedocument.presentationml.notesSlide+xml"/>
  <Override PartName="/ppt/slides/slide2719.xml" ContentType="application/vnd.openxmlformats-officedocument.presentationml.slide+xml"/>
  <Override PartName="/ppt/notesSlides/notesSlide2719.xml" ContentType="application/vnd.openxmlformats-officedocument.presentationml.notesSlide+xml"/>
  <Override PartName="/ppt/slides/slide1120.xml" ContentType="application/vnd.openxmlformats-officedocument.presentationml.slide+xml"/>
  <Override PartName="/ppt/notesSlides/notesSlide1120.xml" ContentType="application/vnd.openxmlformats-officedocument.presentationml.notesSlide+xml"/>
  <Override PartName="/ppt/slides/slide2221.xml" ContentType="application/vnd.openxmlformats-officedocument.presentationml.slide+xml"/>
  <Override PartName="/ppt/notesSlides/notesSlide2221.xml" ContentType="application/vnd.openxmlformats-officedocument.presentationml.notesSlide+xml"/>
  <Override PartName="/ppt/slides/slide422.xml" ContentType="application/vnd.openxmlformats-officedocument.presentationml.slide+xml"/>
  <Override PartName="/ppt/notesSlides/notesSlide422.xml" ContentType="application/vnd.openxmlformats-officedocument.presentationml.notesSlide+xml"/>
  <Override PartName="/ppt/slides/slide1023.xml" ContentType="application/vnd.openxmlformats-officedocument.presentationml.slide+xml"/>
  <Override PartName="/ppt/notesSlides/notesSlide1023.xml" ContentType="application/vnd.openxmlformats-officedocument.presentationml.notesSlide+xml"/>
  <Override PartName="/ppt/slides/slide1624.xml" ContentType="application/vnd.openxmlformats-officedocument.presentationml.slide+xml"/>
  <Override PartName="/ppt/notesSlides/notesSlide1624.xml" ContentType="application/vnd.openxmlformats-officedocument.presentationml.notesSlide+xml"/>
  <Override PartName="/ppt/slides/slide2525.xml" ContentType="application/vnd.openxmlformats-officedocument.presentationml.slide+xml"/>
  <Override PartName="/ppt/notesSlides/notesSlide2525.xml" ContentType="application/vnd.openxmlformats-officedocument.presentationml.notesSlide+xml"/>
  <Override PartName="/ppt/slides/slide3126.xml" ContentType="application/vnd.openxmlformats-officedocument.presentationml.slide+xml"/>
  <Override PartName="/ppt/notesSlides/notesSlide3126.xml" ContentType="application/vnd.openxmlformats-officedocument.presentationml.notesSlide+xml"/>
  <Override PartName="/ppt/slides/slide1427.xml" ContentType="application/vnd.openxmlformats-officedocument.presentationml.slide+xml"/>
  <Override PartName="/ppt/notesSlides/notesSlide1427.xml" ContentType="application/vnd.openxmlformats-officedocument.presentationml.notesSlide+xml"/>
  <Override PartName="/ppt/viewProps.xml" ContentType="application/vnd.openxmlformats-officedocument.presentationml.viewProps+xml"/>
  <Override PartName="/customXml/item2.xml" ContentType="application/xml"/>
  <Override PartName="/customXml/itemProps21.xml" ContentType="application/vnd.openxmlformats-officedocument.customXmlProperties+xml"/>
  <Override PartName="/ppt/tableStyles.xml" ContentType="application/vnd.openxmlformats-officedocument.presentationml.tableStyles+xml"/>
  <Override PartName="/customXml/item12.xml" ContentType="application/xml"/>
  <Override PartName="/customXml/itemProps12.xml" ContentType="application/vnd.openxmlformats-officedocument.customXmlProperties+xml"/>
  <Override PartName="/ppt/slides/slide228.xml" ContentType="application/vnd.openxmlformats-officedocument.presentationml.slide+xml"/>
  <Override PartName="/ppt/notesSlides/notesSlide228.xml" ContentType="application/vnd.openxmlformats-officedocument.presentationml.notesSlide+xml"/>
  <Override PartName="/ppt/slides/slide2029.xml" ContentType="application/vnd.openxmlformats-officedocument.presentationml.slide+xml"/>
  <Override PartName="/ppt/notesSlides/notesSlide2029.xml" ContentType="application/vnd.openxmlformats-officedocument.presentationml.notesSlide+xml"/>
  <Override PartName="/ppt/handoutMasters/handoutMaster11.xml" ContentType="application/vnd.openxmlformats-officedocument.presentationml.handoutMaster+xml"/>
  <Override PartName="/ppt/theme/theme33.xml" ContentType="application/vnd.openxmlformats-officedocument.theme+xml"/>
  <Override PartName="/ppt/slides/slide2630.xml" ContentType="application/vnd.openxmlformats-officedocument.presentationml.slide+xml"/>
  <Override PartName="/ppt/notesSlides/notesSlide2630.xml" ContentType="application/vnd.openxmlformats-officedocument.presentationml.notesSlide+xml"/>
  <Override PartName="/customXml/item33.xml" ContentType="application/xml"/>
  <Override PartName="/customXml/itemProps33.xml" ContentType="application/vnd.openxmlformats-officedocument.customXmlProperties+xml"/>
  <Override PartName="/ppt/slides/slide831.xml" ContentType="application/vnd.openxmlformats-officedocument.presentationml.slide+xml"/>
  <Override PartName="/ppt/notesSlides/notesSlide831.xml" ContentType="application/vnd.openxmlformats-officedocument.presentationml.notesSlide+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6"/>
  </p:notesMasterIdLst>
  <p:handoutMasterIdLst>
    <p:handoutMasterId r:id="rId37"/>
  </p:handoutMasterIdLst>
  <p:sldIdLst>
    <p:sldId id="256" r:id="rId5"/>
    <p:sldId id="262" r:id="rId6"/>
    <p:sldId id="257" r:id="rId7"/>
    <p:sldId id="258" r:id="rId8"/>
    <p:sldId id="259" r:id="rId9"/>
    <p:sldId id="260" r:id="rId10"/>
    <p:sldId id="261"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x="12192000" cy="6858000"/>
  <p:notesSz cx="6858000" cy="9144000"/>
  <p:defaultTextStyle>
    <a:defPPr rtl="0">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721" autoAdjust="0"/>
  </p:normalViewPr>
  <p:slideViewPr>
    <p:cSldViewPr snapToGrid="0" showGuides="1">
      <p:cViewPr varScale="1">
        <p:scale>
          <a:sx n="103" d="100"/>
          <a:sy n="103" d="100"/>
        </p:scale>
        <p:origin x="162" y="120"/>
      </p:cViewPr>
      <p:guideLst>
        <p:guide orient="horz" pos="2160"/>
        <p:guide pos="3840"/>
      </p:guideLst>
    </p:cSldViewPr>
  </p:slideViewPr>
  <p:outlineViewPr>
    <p:cViewPr>
      <p:scale>
        <a:sx n="33" d="100"/>
        <a:sy n="33" d="100"/>
      </p:scale>
      <p:origin x="0" y="-1500"/>
    </p:cViewPr>
  </p:outlineViewPr>
  <p:notesTextViewPr>
    <p:cViewPr>
      <p:scale>
        <a:sx n="3" d="2"/>
        <a:sy n="3" d="2"/>
      </p:scale>
      <p:origin x="0" y="0"/>
    </p:cViewPr>
  </p:notesTextViewPr>
  <p:notesViewPr>
    <p:cSldViewPr snapToGrid="0" showGuides="1">
      <p:cViewPr varScale="1">
        <p:scale>
          <a:sx n="86" d="100"/>
          <a:sy n="86" d="100"/>
        </p:scale>
        <p:origin x="3000" y="7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ppt/slides/slide91.xml" Id="rId13" /><Relationship Type="http://schemas.openxmlformats.org/officeDocument/2006/relationships/slide" Target="/ppt/slides/slide1427.xml" Id="rId18" /><Relationship Type="http://schemas.openxmlformats.org/officeDocument/2006/relationships/slide" Target="/ppt/slides/slide2221.xml" Id="rId26" /><Relationship Type="http://schemas.openxmlformats.org/officeDocument/2006/relationships/viewProps" Target="/ppt/viewProps.xml" Id="rId39" /><Relationship Type="http://schemas.openxmlformats.org/officeDocument/2006/relationships/slide" Target="/ppt/slides/slide1718.xml" Id="rId21" /><Relationship Type="http://schemas.openxmlformats.org/officeDocument/2006/relationships/slide" Target="/ppt/slides/slide305.xml" Id="rId34" /><Relationship Type="http://schemas.openxmlformats.org/officeDocument/2006/relationships/slide" Target="/ppt/slides/slide36.xml" Id="rId7" /><Relationship Type="http://schemas.openxmlformats.org/officeDocument/2006/relationships/customXml" Target="/customXml/item2.xml" Id="rId2" /><Relationship Type="http://schemas.openxmlformats.org/officeDocument/2006/relationships/slide" Target="/ppt/slides/slide1215.xml" Id="rId16" /><Relationship Type="http://schemas.openxmlformats.org/officeDocument/2006/relationships/slide" Target="/ppt/slides/slide1624.xml" Id="rId20" /><Relationship Type="http://schemas.openxmlformats.org/officeDocument/2006/relationships/slide" Target="/ppt/slides/slide2525.xml" Id="rId29" /><Relationship Type="http://schemas.openxmlformats.org/officeDocument/2006/relationships/tableStyles" Target="/ppt/tableStyles.xml" Id="rId41" /><Relationship Type="http://schemas.openxmlformats.org/officeDocument/2006/relationships/customXml" Target="/customXml/item12.xml" Id="rId1" /><Relationship Type="http://schemas.openxmlformats.org/officeDocument/2006/relationships/slide" Target="/ppt/slides/slide228.xml" Id="rId6" /><Relationship Type="http://schemas.openxmlformats.org/officeDocument/2006/relationships/slide" Target="/ppt/slides/slide78.xml" Id="rId11" /><Relationship Type="http://schemas.openxmlformats.org/officeDocument/2006/relationships/slide" Target="/ppt/slides/slide2029.xml" Id="rId24" /><Relationship Type="http://schemas.openxmlformats.org/officeDocument/2006/relationships/slide" Target="/ppt/slides/slide2816.xml" Id="rId32" /><Relationship Type="http://schemas.openxmlformats.org/officeDocument/2006/relationships/handoutMaster" Target="/ppt/handoutMasters/handoutMaster11.xml" Id="rId37" /><Relationship Type="http://schemas.openxmlformats.org/officeDocument/2006/relationships/theme" Target="/ppt/theme/theme12.xml" Id="rId40" /><Relationship Type="http://schemas.openxmlformats.org/officeDocument/2006/relationships/slide" Target="/ppt/slides/slide12.xml" Id="rId5" /><Relationship Type="http://schemas.openxmlformats.org/officeDocument/2006/relationships/slide" Target="/ppt/slides/slide1120.xml" Id="rId15" /><Relationship Type="http://schemas.openxmlformats.org/officeDocument/2006/relationships/slide" Target="/ppt/slides/slide1910.xml" Id="rId23" /><Relationship Type="http://schemas.openxmlformats.org/officeDocument/2006/relationships/slide" Target="/ppt/slides/slide247.xml" Id="rId28" /><Relationship Type="http://schemas.openxmlformats.org/officeDocument/2006/relationships/notesMaster" Target="/ppt/notesMasters/notesMaster11.xml" Id="rId36" /><Relationship Type="http://schemas.openxmlformats.org/officeDocument/2006/relationships/slide" Target="/ppt/slides/slide614.xml" Id="rId10" /><Relationship Type="http://schemas.openxmlformats.org/officeDocument/2006/relationships/slide" Target="/ppt/slides/slide153.xml" Id="rId19" /><Relationship Type="http://schemas.openxmlformats.org/officeDocument/2006/relationships/slide" Target="/ppt/slides/slide2719.xml" Id="rId31" /><Relationship Type="http://schemas.openxmlformats.org/officeDocument/2006/relationships/slideMaster" Target="/ppt/slideMasters/slideMaster11.xml" Id="rId4" /><Relationship Type="http://schemas.openxmlformats.org/officeDocument/2006/relationships/slide" Target="/ppt/slides/slide517.xml" Id="rId9" /><Relationship Type="http://schemas.openxmlformats.org/officeDocument/2006/relationships/slide" Target="/ppt/slides/slide1023.xml" Id="rId14" /><Relationship Type="http://schemas.openxmlformats.org/officeDocument/2006/relationships/slide" Target="/ppt/slides/slide1812.xml" Id="rId22" /><Relationship Type="http://schemas.openxmlformats.org/officeDocument/2006/relationships/slide" Target="/ppt/slides/slide2313.xml" Id="rId27" /><Relationship Type="http://schemas.openxmlformats.org/officeDocument/2006/relationships/slide" Target="/ppt/slides/slide2630.xml" Id="rId30" /><Relationship Type="http://schemas.openxmlformats.org/officeDocument/2006/relationships/slide" Target="/ppt/slides/slide3126.xml" Id="rId35" /><Relationship Type="http://schemas.openxmlformats.org/officeDocument/2006/relationships/slide" Target="/ppt/slides/slide422.xml" Id="rId8" /><Relationship Type="http://schemas.openxmlformats.org/officeDocument/2006/relationships/customXml" Target="/customXml/item33.xml" Id="rId3" /><Relationship Type="http://schemas.openxmlformats.org/officeDocument/2006/relationships/slide" Target="/ppt/slides/slide831.xml" Id="rId12" /><Relationship Type="http://schemas.openxmlformats.org/officeDocument/2006/relationships/slide" Target="/ppt/slides/slide139.xml" Id="rId17" /><Relationship Type="http://schemas.openxmlformats.org/officeDocument/2006/relationships/slide" Target="/ppt/slides/slide214.xml" Id="rId25" /><Relationship Type="http://schemas.openxmlformats.org/officeDocument/2006/relationships/slide" Target="/ppt/slides/slide2911.xml" Id="rId33" /><Relationship Type="http://schemas.openxmlformats.org/officeDocument/2006/relationships/presProps" Target="/ppt/presProps.xml" Id="rId38" /></Relationships>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lv-LV"/>
          </a:p>
        </p:txBody>
      </p:sp>
      <p:sp>
        <p:nvSpPr>
          <p:cNvPr id="3" name="Datuma vietturis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3CDB284-8D9E-478C-BAA7-FB36E0712868}" type="datetime1">
              <a:rPr lang="lv-LV" smtClean="0"/>
              <a:t>09.09.2021</a:t>
            </a:fld>
            <a:endParaRPr lang="lv-LV"/>
          </a:p>
        </p:txBody>
      </p:sp>
      <p:sp>
        <p:nvSpPr>
          <p:cNvPr id="4" name="Kājenes vietturis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lv-LV"/>
          </a:p>
        </p:txBody>
      </p:sp>
      <p:sp>
        <p:nvSpPr>
          <p:cNvPr id="5" name="Slaida numura vietturis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A438575-B761-4121-A7E4-457BB626566A}" type="slidenum">
              <a:rPr lang="lv-LV" smtClean="0"/>
              <a:t>‹#›</a:t>
            </a:fld>
            <a:endParaRPr lang="lv-LV"/>
          </a:p>
        </p:txBody>
      </p:sp>
    </p:spTree>
    <p:extLst>
      <p:ext uri="{BB962C8B-B14F-4D97-AF65-F5344CB8AC3E}">
        <p14:creationId xmlns:p14="http://schemas.microsoft.com/office/powerpoint/2010/main" val="623964652"/>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1.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lv-LV" noProof="0"/>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E90B95FF-2EA3-4785-962C-C53159D38006}" type="datetime1">
              <a:rPr lang="lv-LV" noProof="0" smtClean="0"/>
              <a:t>09.09.2021</a:t>
            </a:fld>
            <a:endParaRPr lang="lv-LV" noProof="0"/>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lv-LV" noProof="0"/>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lv-LV" noProof="0"/>
              <a:t>Noklikšķiniet, lai rediģētu šablona tekstu stilus</a:t>
            </a:r>
          </a:p>
          <a:p>
            <a:pPr lvl="1" rtl="0"/>
            <a:r>
              <a:rPr lang="lv-LV" noProof="0"/>
              <a:t>Otrais līmenis</a:t>
            </a:r>
          </a:p>
          <a:p>
            <a:pPr lvl="2" rtl="0"/>
            <a:r>
              <a:rPr lang="lv-LV" noProof="0"/>
              <a:t>Trešais līmenis</a:t>
            </a:r>
          </a:p>
          <a:p>
            <a:pPr lvl="3" rtl="0"/>
            <a:r>
              <a:rPr lang="lv-LV" noProof="0"/>
              <a:t>Ceturtais līmenis</a:t>
            </a:r>
          </a:p>
          <a:p>
            <a:pPr lvl="4" rtl="0"/>
            <a:r>
              <a:rPr lang="lv-LV" noProof="0"/>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lv-LV" noProof="0"/>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54BA502-DDEA-4552-B72A-9C62FF6620C8}" type="slidenum">
              <a:rPr lang="lv-LV" noProof="0" smtClean="0"/>
              <a:t>‹#›</a:t>
            </a:fld>
            <a:endParaRPr lang="lv-LV" noProof="0"/>
          </a:p>
        </p:txBody>
      </p:sp>
    </p:spTree>
    <p:extLst>
      <p:ext uri="{BB962C8B-B14F-4D97-AF65-F5344CB8AC3E}">
        <p14:creationId xmlns:p14="http://schemas.microsoft.com/office/powerpoint/2010/main" val="21521340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023.xml.rels>&#65279;<?xml version="1.0" encoding="utf-8"?><Relationships xmlns="http://schemas.openxmlformats.org/package/2006/relationships"><Relationship Type="http://schemas.openxmlformats.org/officeDocument/2006/relationships/slide" Target="/ppt/slides/slide1023.xml" Id="rId2" /><Relationship Type="http://schemas.openxmlformats.org/officeDocument/2006/relationships/notesMaster" Target="/ppt/notesMasters/notesMaster11.xml" Id="rId1" /></Relationships>
</file>

<file path=ppt/notesSlides/_rels/notesSlide111.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1120.xml.rels>&#65279;<?xml version="1.0" encoding="utf-8"?><Relationships xmlns="http://schemas.openxmlformats.org/package/2006/relationships"><Relationship Type="http://schemas.openxmlformats.org/officeDocument/2006/relationships/slide" Target="/ppt/slides/slide1120.xml" Id="rId2" /><Relationship Type="http://schemas.openxmlformats.org/officeDocument/2006/relationships/notesMaster" Target="/ppt/notesMasters/notesMaster11.xml" Id="rId1" /></Relationships>
</file>

<file path=ppt/notesSlides/_rels/notesSlide1215.xml.rels>&#65279;<?xml version="1.0" encoding="utf-8"?><Relationships xmlns="http://schemas.openxmlformats.org/package/2006/relationships"><Relationship Type="http://schemas.openxmlformats.org/officeDocument/2006/relationships/slide" Target="/ppt/slides/slide1215.xml" Id="rId2" /><Relationship Type="http://schemas.openxmlformats.org/officeDocument/2006/relationships/notesMaster" Target="/ppt/notesMasters/notesMaster11.xml" Id="rId1" /></Relationships>
</file>

<file path=ppt/notesSlides/_rels/notesSlide138.xml.rels>&#65279;<?xml version="1.0" encoding="utf-8"?><Relationships xmlns="http://schemas.openxmlformats.org/package/2006/relationships"><Relationship Type="http://schemas.openxmlformats.org/officeDocument/2006/relationships/slide" Target="/ppt/slides/slide139.xml" Id="rId2" /><Relationship Type="http://schemas.openxmlformats.org/officeDocument/2006/relationships/notesMaster" Target="/ppt/notesMasters/notesMaster11.xml" Id="rId1" /></Relationships>
</file>

<file path=ppt/notesSlides/_rels/notesSlide1427.xml.rels>&#65279;<?xml version="1.0" encoding="utf-8"?><Relationships xmlns="http://schemas.openxmlformats.org/package/2006/relationships"><Relationship Type="http://schemas.openxmlformats.org/officeDocument/2006/relationships/slide" Target="/ppt/slides/slide1427.xml" Id="rId2" /><Relationship Type="http://schemas.openxmlformats.org/officeDocument/2006/relationships/notesMaster" Target="/ppt/notesMasters/notesMaster11.xml" Id="rId1" /></Relationships>
</file>

<file path=ppt/notesSlides/_rels/notesSlide152.xml.rels>&#65279;<?xml version="1.0" encoding="utf-8"?><Relationships xmlns="http://schemas.openxmlformats.org/package/2006/relationships"><Relationship Type="http://schemas.openxmlformats.org/officeDocument/2006/relationships/slide" Target="/ppt/slides/slide153.xml" Id="rId2" /><Relationship Type="http://schemas.openxmlformats.org/officeDocument/2006/relationships/notesMaster" Target="/ppt/notesMasters/notesMaster11.xml" Id="rId1" /></Relationships>
</file>

<file path=ppt/notesSlides/_rels/notesSlide1624.xml.rels>&#65279;<?xml version="1.0" encoding="utf-8"?><Relationships xmlns="http://schemas.openxmlformats.org/package/2006/relationships"><Relationship Type="http://schemas.openxmlformats.org/officeDocument/2006/relationships/slide" Target="/ppt/slides/slide1624.xml" Id="rId2" /><Relationship Type="http://schemas.openxmlformats.org/officeDocument/2006/relationships/notesMaster" Target="/ppt/notesMasters/notesMaster11.xml" Id="rId1" /></Relationships>
</file>

<file path=ppt/notesSlides/_rels/notesSlide1718.xml.rels>&#65279;<?xml version="1.0" encoding="utf-8"?><Relationships xmlns="http://schemas.openxmlformats.org/package/2006/relationships"><Relationship Type="http://schemas.openxmlformats.org/officeDocument/2006/relationships/slide" Target="/ppt/slides/slide1718.xml" Id="rId2" /><Relationship Type="http://schemas.openxmlformats.org/officeDocument/2006/relationships/notesMaster" Target="/ppt/notesMasters/notesMaster11.xml" Id="rId1" /></Relationships>
</file>

<file path=ppt/notesSlides/_rels/notesSlide1812.xml.rels>&#65279;<?xml version="1.0" encoding="utf-8"?><Relationships xmlns="http://schemas.openxmlformats.org/package/2006/relationships"><Relationship Type="http://schemas.openxmlformats.org/officeDocument/2006/relationships/slide" Target="/ppt/slides/slide1812.xml" Id="rId2" /><Relationship Type="http://schemas.openxmlformats.org/officeDocument/2006/relationships/notesMaster" Target="/ppt/notesMasters/notesMaster11.xml" Id="rId1" /></Relationships>
</file>

<file path=ppt/notesSlides/_rels/notesSlide199.xml.rels>&#65279;<?xml version="1.0" encoding="utf-8"?><Relationships xmlns="http://schemas.openxmlformats.org/package/2006/relationships"><Relationship Type="http://schemas.openxmlformats.org/officeDocument/2006/relationships/slide" Target="/ppt/slides/slide1910.xml" Id="rId2" /><Relationship Type="http://schemas.openxmlformats.org/officeDocument/2006/relationships/notesMaster" Target="/ppt/notesMasters/notesMaster11.xml" Id="rId1" /></Relationships>
</file>

<file path=ppt/notesSlides/_rels/notesSlide2029.xml.rels>&#65279;<?xml version="1.0" encoding="utf-8"?><Relationships xmlns="http://schemas.openxmlformats.org/package/2006/relationships"><Relationship Type="http://schemas.openxmlformats.org/officeDocument/2006/relationships/slide" Target="/ppt/slides/slide2029.xml" Id="rId2" /><Relationship Type="http://schemas.openxmlformats.org/officeDocument/2006/relationships/notesMaster" Target="/ppt/notesMasters/notesMaster11.xml" Id="rId1" /></Relationships>
</file>

<file path=ppt/notesSlides/_rels/notesSlide213.xml.rels>&#65279;<?xml version="1.0" encoding="utf-8"?><Relationships xmlns="http://schemas.openxmlformats.org/package/2006/relationships"><Relationship Type="http://schemas.openxmlformats.org/officeDocument/2006/relationships/slide" Target="/ppt/slides/slide214.xml" Id="rId2" /><Relationship Type="http://schemas.openxmlformats.org/officeDocument/2006/relationships/notesMaster" Target="/ppt/notesMasters/notesMaster11.xml" Id="rId1" /></Relationships>
</file>

<file path=ppt/notesSlides/_rels/notesSlide2221.xml.rels>&#65279;<?xml version="1.0" encoding="utf-8"?><Relationships xmlns="http://schemas.openxmlformats.org/package/2006/relationships"><Relationship Type="http://schemas.openxmlformats.org/officeDocument/2006/relationships/slide" Target="/ppt/slides/slide2221.xml" Id="rId2" /><Relationship Type="http://schemas.openxmlformats.org/officeDocument/2006/relationships/notesMaster" Target="/ppt/notesMasters/notesMaster11.xml" Id="rId1" /></Relationships>
</file>

<file path=ppt/notesSlides/_rels/notesSlide228.xml.rels>&#65279;<?xml version="1.0" encoding="utf-8"?><Relationships xmlns="http://schemas.openxmlformats.org/package/2006/relationships"><Relationship Type="http://schemas.openxmlformats.org/officeDocument/2006/relationships/slide" Target="/ppt/slides/slide228.xml" Id="rId2" /><Relationship Type="http://schemas.openxmlformats.org/officeDocument/2006/relationships/notesMaster" Target="/ppt/notesMasters/notesMaster11.xml" Id="rId1" /></Relationships>
</file>

<file path=ppt/notesSlides/_rels/notesSlide2313.xml.rels>&#65279;<?xml version="1.0" encoding="utf-8"?><Relationships xmlns="http://schemas.openxmlformats.org/package/2006/relationships"><Relationship Type="http://schemas.openxmlformats.org/officeDocument/2006/relationships/slide" Target="/ppt/slides/slide2313.xml" Id="rId2" /><Relationship Type="http://schemas.openxmlformats.org/officeDocument/2006/relationships/notesMaster" Target="/ppt/notesMasters/notesMaster11.xml" Id="rId1" /></Relationships>
</file>

<file path=ppt/notesSlides/_rels/notesSlide246.xml.rels>&#65279;<?xml version="1.0" encoding="utf-8"?><Relationships xmlns="http://schemas.openxmlformats.org/package/2006/relationships"><Relationship Type="http://schemas.openxmlformats.org/officeDocument/2006/relationships/slide" Target="/ppt/slides/slide247.xml" Id="rId2" /><Relationship Type="http://schemas.openxmlformats.org/officeDocument/2006/relationships/notesMaster" Target="/ppt/notesMasters/notesMaster11.xml" Id="rId1" /></Relationships>
</file>

<file path=ppt/notesSlides/_rels/notesSlide2525.xml.rels>&#65279;<?xml version="1.0" encoding="utf-8"?><Relationships xmlns="http://schemas.openxmlformats.org/package/2006/relationships"><Relationship Type="http://schemas.openxmlformats.org/officeDocument/2006/relationships/slide" Target="/ppt/slides/slide2525.xml" Id="rId2" /><Relationship Type="http://schemas.openxmlformats.org/officeDocument/2006/relationships/notesMaster" Target="/ppt/notesMasters/notesMaster11.xml" Id="rId1" /></Relationships>
</file>

<file path=ppt/notesSlides/_rels/notesSlide2630.xml.rels>&#65279;<?xml version="1.0" encoding="utf-8"?><Relationships xmlns="http://schemas.openxmlformats.org/package/2006/relationships"><Relationship Type="http://schemas.openxmlformats.org/officeDocument/2006/relationships/slide" Target="/ppt/slides/slide2630.xml" Id="rId2" /><Relationship Type="http://schemas.openxmlformats.org/officeDocument/2006/relationships/notesMaster" Target="/ppt/notesMasters/notesMaster11.xml" Id="rId1" /></Relationships>
</file>

<file path=ppt/notesSlides/_rels/notesSlide2719.xml.rels>&#65279;<?xml version="1.0" encoding="utf-8"?><Relationships xmlns="http://schemas.openxmlformats.org/package/2006/relationships"><Relationship Type="http://schemas.openxmlformats.org/officeDocument/2006/relationships/slide" Target="/ppt/slides/slide2719.xml" Id="rId2" /><Relationship Type="http://schemas.openxmlformats.org/officeDocument/2006/relationships/notesMaster" Target="/ppt/notesMasters/notesMaster11.xml" Id="rId1" /></Relationships>
</file>

<file path=ppt/notesSlides/_rels/notesSlide2816.xml.rels>&#65279;<?xml version="1.0" encoding="utf-8"?><Relationships xmlns="http://schemas.openxmlformats.org/package/2006/relationships"><Relationship Type="http://schemas.openxmlformats.org/officeDocument/2006/relationships/slide" Target="/ppt/slides/slide2816.xml" Id="rId2" /><Relationship Type="http://schemas.openxmlformats.org/officeDocument/2006/relationships/notesMaster" Target="/ppt/notesMasters/notesMaster11.xml" Id="rId1" /></Relationships>
</file>

<file path=ppt/notesSlides/_rels/notesSlide2910.xml.rels>&#65279;<?xml version="1.0" encoding="utf-8"?><Relationships xmlns="http://schemas.openxmlformats.org/package/2006/relationships"><Relationship Type="http://schemas.openxmlformats.org/officeDocument/2006/relationships/slide" Target="/ppt/slides/slide2911.xml" Id="rId2" /><Relationship Type="http://schemas.openxmlformats.org/officeDocument/2006/relationships/notesMaster" Target="/ppt/notesMasters/notesMaster11.xml" Id="rId1" /></Relationships>
</file>

<file path=ppt/notesSlides/_rels/notesSlide304.xml.rels>&#65279;<?xml version="1.0" encoding="utf-8"?><Relationships xmlns="http://schemas.openxmlformats.org/package/2006/relationships"><Relationship Type="http://schemas.openxmlformats.org/officeDocument/2006/relationships/slide" Target="/ppt/slides/slide305.xml" Id="rId2" /><Relationship Type="http://schemas.openxmlformats.org/officeDocument/2006/relationships/notesMaster" Target="/ppt/notesMasters/notesMaster11.xml" Id="rId1" /></Relationships>
</file>

<file path=ppt/notesSlides/_rels/notesSlide3126.xml.rels>&#65279;<?xml version="1.0" encoding="utf-8"?><Relationships xmlns="http://schemas.openxmlformats.org/package/2006/relationships"><Relationship Type="http://schemas.openxmlformats.org/officeDocument/2006/relationships/slide" Target="/ppt/slides/slide3126.xml" Id="rId2" /><Relationship Type="http://schemas.openxmlformats.org/officeDocument/2006/relationships/notesMaster" Target="/ppt/notesMasters/notesMaster11.xml" Id="rId1" /></Relationships>
</file>

<file path=ppt/notesSlides/_rels/notesSlide35.xml.rels>&#65279;<?xml version="1.0" encoding="utf-8"?><Relationships xmlns="http://schemas.openxmlformats.org/package/2006/relationships"><Relationship Type="http://schemas.openxmlformats.org/officeDocument/2006/relationships/slide" Target="/ppt/slides/slide36.xml" Id="rId2" /><Relationship Type="http://schemas.openxmlformats.org/officeDocument/2006/relationships/notesMaster" Target="/ppt/notesMasters/notesMaster11.xml" Id="rId1" /></Relationships>
</file>

<file path=ppt/notesSlides/_rels/notesSlide422.xml.rels>&#65279;<?xml version="1.0" encoding="utf-8"?><Relationships xmlns="http://schemas.openxmlformats.org/package/2006/relationships"><Relationship Type="http://schemas.openxmlformats.org/officeDocument/2006/relationships/slide" Target="/ppt/slides/slide422.xml" Id="rId2" /><Relationship Type="http://schemas.openxmlformats.org/officeDocument/2006/relationships/notesMaster" Target="/ppt/notesMasters/notesMaster11.xml" Id="rId1" /></Relationships>
</file>

<file path=ppt/notesSlides/_rels/notesSlide517.xml.rels>&#65279;<?xml version="1.0" encoding="utf-8"?><Relationships xmlns="http://schemas.openxmlformats.org/package/2006/relationships"><Relationship Type="http://schemas.openxmlformats.org/officeDocument/2006/relationships/slide" Target="/ppt/slides/slide517.xml" Id="rId2" /><Relationship Type="http://schemas.openxmlformats.org/officeDocument/2006/relationships/notesMaster" Target="/ppt/notesMasters/notesMaster11.xml" Id="rId1" /></Relationships>
</file>

<file path=ppt/notesSlides/_rels/notesSlide614.xml.rels>&#65279;<?xml version="1.0" encoding="utf-8"?><Relationships xmlns="http://schemas.openxmlformats.org/package/2006/relationships"><Relationship Type="http://schemas.openxmlformats.org/officeDocument/2006/relationships/slide" Target="/ppt/slides/slide614.xml" Id="rId2" /><Relationship Type="http://schemas.openxmlformats.org/officeDocument/2006/relationships/notesMaster" Target="/ppt/notesMasters/notesMaster11.xml" Id="rId1" /></Relationships>
</file>

<file path=ppt/notesSlides/_rels/notesSlide77.xml.rels>&#65279;<?xml version="1.0" encoding="utf-8"?><Relationships xmlns="http://schemas.openxmlformats.org/package/2006/relationships"><Relationship Type="http://schemas.openxmlformats.org/officeDocument/2006/relationships/slide" Target="/ppt/slides/slide78.xml" Id="rId2" /><Relationship Type="http://schemas.openxmlformats.org/officeDocument/2006/relationships/notesMaster" Target="/ppt/notesMasters/notesMaster11.xml" Id="rId1" /></Relationships>
</file>

<file path=ppt/notesSlides/_rels/notesSlide831.xml.rels>&#65279;<?xml version="1.0" encoding="utf-8"?><Relationships xmlns="http://schemas.openxmlformats.org/package/2006/relationships"><Relationship Type="http://schemas.openxmlformats.org/officeDocument/2006/relationships/slide" Target="/ppt/slides/slide831.xml" Id="rId2" /><Relationship Type="http://schemas.openxmlformats.org/officeDocument/2006/relationships/notesMaster" Target="/ppt/notesMasters/notesMaster11.xml" Id="rId1" /></Relationships>
</file>

<file path=ppt/notesSlides/_rels/notesSlide91.xml.rels>&#65279;<?xml version="1.0" encoding="utf-8"?><Relationships xmlns="http://schemas.openxmlformats.org/package/2006/relationships"><Relationship Type="http://schemas.openxmlformats.org/officeDocument/2006/relationships/slide" Target="/ppt/slides/slide91.xml" Id="rId2" /><Relationship Type="http://schemas.openxmlformats.org/officeDocument/2006/relationships/notesMaster" Target="/ppt/notesMasters/notesMaster11.xml" Id="rId1" /></Relationships>
</file>

<file path=ppt/notesSlides/notesSlide10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10</a:t>
            </a:fld>
            <a:endParaRPr lang="lv-LV"/>
          </a:p>
        </p:txBody>
      </p:sp>
    </p:spTree>
    <p:extLst>
      <p:ext uri="{BB962C8B-B14F-4D97-AF65-F5344CB8AC3E}">
        <p14:creationId xmlns:p14="http://schemas.microsoft.com/office/powerpoint/2010/main" val="125545971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r>
              <a:rPr lang="lv-LV"/>
              <a:t>Šim spēles laukumam varat pievienot pats savas kategorijas un punktu vērtības. Ievadiet savus jautājumus un atbildes nodrošinātajos slaidos.</a:t>
            </a:r>
          </a:p>
          <a:p>
            <a:pPr rtl="0"/>
            <a:endParaRPr lang="lv-LV"/>
          </a:p>
          <a:p>
            <a:pPr rtl="0"/>
            <a:r>
              <a:rPr lang="lv-LV"/>
              <a:t>Izmantojot slaidrādes skatu, atlasiet pasvītroto tekstu, lai pārietu uz šo jautājumu, pēc tam atlasiet trīsstūrīti, kas atrodas labajā pusē, lai atklātu atbildi. Izvēlieties trīsstūrīti, kas atrodas kreisajā pusē, lai atgrieztos uz šo spēles virsmas slaidu. </a:t>
            </a:r>
          </a:p>
        </p:txBody>
      </p:sp>
      <p:sp>
        <p:nvSpPr>
          <p:cNvPr id="4" name="Slaida numura vietturis 3"/>
          <p:cNvSpPr>
            <a:spLocks noGrp="1"/>
          </p:cNvSpPr>
          <p:nvPr>
            <p:ph type="sldNum" sz="quarter" idx="10"/>
          </p:nvPr>
        </p:nvSpPr>
        <p:spPr/>
        <p:txBody>
          <a:bodyPr rtlCol="0"/>
          <a:lstStyle/>
          <a:p>
            <a:pPr rtl="0"/>
            <a:fld id="{F54BA502-DDEA-4552-B72A-9C62FF6620C8}" type="slidenum">
              <a:rPr lang="lv-LV" smtClean="0"/>
              <a:t>1</a:t>
            </a:fld>
            <a:endParaRPr lang="lv-LV"/>
          </a:p>
        </p:txBody>
      </p:sp>
    </p:spTree>
    <p:extLst>
      <p:ext uri="{BB962C8B-B14F-4D97-AF65-F5344CB8AC3E}">
        <p14:creationId xmlns:p14="http://schemas.microsoft.com/office/powerpoint/2010/main" val="840197997"/>
      </p:ext>
    </p:extLst>
  </p:cSld>
  <p:clrMapOvr>
    <a:masterClrMapping/>
  </p:clrMapOvr>
</p:notes>
</file>

<file path=ppt/notesSlides/notesSlide1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11</a:t>
            </a:fld>
            <a:endParaRPr lang="lv-LV"/>
          </a:p>
        </p:txBody>
      </p:sp>
    </p:spTree>
    <p:extLst>
      <p:ext uri="{BB962C8B-B14F-4D97-AF65-F5344CB8AC3E}">
        <p14:creationId xmlns:p14="http://schemas.microsoft.com/office/powerpoint/2010/main" val="1081866929"/>
      </p:ext>
    </p:extLst>
  </p:cSld>
  <p:clrMapOvr>
    <a:masterClrMapping/>
  </p:clrMapOvr>
</p:notes>
</file>

<file path=ppt/notesSlides/notesSlide1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12</a:t>
            </a:fld>
            <a:endParaRPr lang="lv-LV"/>
          </a:p>
        </p:txBody>
      </p:sp>
    </p:spTree>
    <p:extLst>
      <p:ext uri="{BB962C8B-B14F-4D97-AF65-F5344CB8AC3E}">
        <p14:creationId xmlns:p14="http://schemas.microsoft.com/office/powerpoint/2010/main" val="1188849348"/>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13</a:t>
            </a:fld>
            <a:endParaRPr lang="lv-LV"/>
          </a:p>
        </p:txBody>
      </p:sp>
    </p:spTree>
    <p:extLst>
      <p:ext uri="{BB962C8B-B14F-4D97-AF65-F5344CB8AC3E}">
        <p14:creationId xmlns:p14="http://schemas.microsoft.com/office/powerpoint/2010/main" val="1490501923"/>
      </p:ext>
    </p:extLst>
  </p:cSld>
  <p:clrMapOvr>
    <a:masterClrMapping/>
  </p:clrMapOvr>
</p:notes>
</file>

<file path=ppt/notesSlides/notesSlide14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14</a:t>
            </a:fld>
            <a:endParaRPr lang="lv-LV"/>
          </a:p>
        </p:txBody>
      </p:sp>
    </p:spTree>
    <p:extLst>
      <p:ext uri="{BB962C8B-B14F-4D97-AF65-F5344CB8AC3E}">
        <p14:creationId xmlns:p14="http://schemas.microsoft.com/office/powerpoint/2010/main" val="4101036648"/>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15</a:t>
            </a:fld>
            <a:endParaRPr lang="lv-LV"/>
          </a:p>
        </p:txBody>
      </p:sp>
    </p:spTree>
    <p:extLst>
      <p:ext uri="{BB962C8B-B14F-4D97-AF65-F5344CB8AC3E}">
        <p14:creationId xmlns:p14="http://schemas.microsoft.com/office/powerpoint/2010/main" val="3473385126"/>
      </p:ext>
    </p:extLst>
  </p:cSld>
  <p:clrMapOvr>
    <a:masterClrMapping/>
  </p:clrMapOvr>
</p:notes>
</file>

<file path=ppt/notesSlides/notesSlide16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16</a:t>
            </a:fld>
            <a:endParaRPr lang="lv-LV"/>
          </a:p>
        </p:txBody>
      </p:sp>
    </p:spTree>
    <p:extLst>
      <p:ext uri="{BB962C8B-B14F-4D97-AF65-F5344CB8AC3E}">
        <p14:creationId xmlns:p14="http://schemas.microsoft.com/office/powerpoint/2010/main" val="877862214"/>
      </p:ext>
    </p:extLst>
  </p:cSld>
  <p:clrMapOvr>
    <a:masterClrMapping/>
  </p:clrMapOvr>
</p:notes>
</file>

<file path=ppt/notesSlides/notesSlide17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17</a:t>
            </a:fld>
            <a:endParaRPr lang="lv-LV"/>
          </a:p>
        </p:txBody>
      </p:sp>
    </p:spTree>
    <p:extLst>
      <p:ext uri="{BB962C8B-B14F-4D97-AF65-F5344CB8AC3E}">
        <p14:creationId xmlns:p14="http://schemas.microsoft.com/office/powerpoint/2010/main" val="3429367412"/>
      </p:ext>
    </p:extLst>
  </p:cSld>
  <p:clrMapOvr>
    <a:masterClrMapping/>
  </p:clrMapOvr>
</p:notes>
</file>

<file path=ppt/notesSlides/notesSlide18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18</a:t>
            </a:fld>
            <a:endParaRPr lang="lv-LV"/>
          </a:p>
        </p:txBody>
      </p:sp>
    </p:spTree>
    <p:extLst>
      <p:ext uri="{BB962C8B-B14F-4D97-AF65-F5344CB8AC3E}">
        <p14:creationId xmlns:p14="http://schemas.microsoft.com/office/powerpoint/2010/main" val="339636438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19</a:t>
            </a:fld>
            <a:endParaRPr lang="lv-LV"/>
          </a:p>
        </p:txBody>
      </p:sp>
    </p:spTree>
    <p:extLst>
      <p:ext uri="{BB962C8B-B14F-4D97-AF65-F5344CB8AC3E}">
        <p14:creationId xmlns:p14="http://schemas.microsoft.com/office/powerpoint/2010/main" val="3324782209"/>
      </p:ext>
    </p:extLst>
  </p:cSld>
  <p:clrMapOvr>
    <a:masterClrMapping/>
  </p:clrMapOvr>
</p:notes>
</file>

<file path=ppt/notesSlides/notesSlide20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20</a:t>
            </a:fld>
            <a:endParaRPr lang="lv-LV"/>
          </a:p>
        </p:txBody>
      </p:sp>
    </p:spTree>
    <p:extLst>
      <p:ext uri="{BB962C8B-B14F-4D97-AF65-F5344CB8AC3E}">
        <p14:creationId xmlns:p14="http://schemas.microsoft.com/office/powerpoint/2010/main" val="464454121"/>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21</a:t>
            </a:fld>
            <a:endParaRPr lang="lv-LV"/>
          </a:p>
        </p:txBody>
      </p:sp>
    </p:spTree>
    <p:extLst>
      <p:ext uri="{BB962C8B-B14F-4D97-AF65-F5344CB8AC3E}">
        <p14:creationId xmlns:p14="http://schemas.microsoft.com/office/powerpoint/2010/main" val="1989591765"/>
      </p:ext>
    </p:extLst>
  </p:cSld>
  <p:clrMapOvr>
    <a:masterClrMapping/>
  </p:clrMapOvr>
</p:notes>
</file>

<file path=ppt/notesSlides/notesSlide2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22</a:t>
            </a:fld>
            <a:endParaRPr lang="lv-LV"/>
          </a:p>
        </p:txBody>
      </p:sp>
    </p:spTree>
    <p:extLst>
      <p:ext uri="{BB962C8B-B14F-4D97-AF65-F5344CB8AC3E}">
        <p14:creationId xmlns:p14="http://schemas.microsoft.com/office/powerpoint/2010/main" val="3802249350"/>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10"/>
          </p:nvPr>
        </p:nvSpPr>
        <p:spPr/>
        <p:txBody>
          <a:bodyPr rtlCol="0"/>
          <a:lstStyle/>
          <a:p>
            <a:pPr rtl="0"/>
            <a:fld id="{F54BA502-DDEA-4552-B72A-9C62FF6620C8}" type="slidenum">
              <a:rPr lang="lv-LV" smtClean="0"/>
              <a:t>2</a:t>
            </a:fld>
            <a:endParaRPr lang="lv-LV"/>
          </a:p>
        </p:txBody>
      </p:sp>
    </p:spTree>
    <p:extLst>
      <p:ext uri="{BB962C8B-B14F-4D97-AF65-F5344CB8AC3E}">
        <p14:creationId xmlns:p14="http://schemas.microsoft.com/office/powerpoint/2010/main" val="2009980291"/>
      </p:ext>
    </p:extLst>
  </p:cSld>
  <p:clrMapOvr>
    <a:masterClrMapping/>
  </p:clrMapOvr>
</p:notes>
</file>

<file path=ppt/notesSlides/notesSlide23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23</a:t>
            </a:fld>
            <a:endParaRPr lang="lv-LV"/>
          </a:p>
        </p:txBody>
      </p:sp>
    </p:spTree>
    <p:extLst>
      <p:ext uri="{BB962C8B-B14F-4D97-AF65-F5344CB8AC3E}">
        <p14:creationId xmlns:p14="http://schemas.microsoft.com/office/powerpoint/2010/main" val="2481412737"/>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24</a:t>
            </a:fld>
            <a:endParaRPr lang="lv-LV"/>
          </a:p>
        </p:txBody>
      </p:sp>
    </p:spTree>
    <p:extLst>
      <p:ext uri="{BB962C8B-B14F-4D97-AF65-F5344CB8AC3E}">
        <p14:creationId xmlns:p14="http://schemas.microsoft.com/office/powerpoint/2010/main" val="3740530191"/>
      </p:ext>
    </p:extLst>
  </p:cSld>
  <p:clrMapOvr>
    <a:masterClrMapping/>
  </p:clrMapOvr>
</p:notes>
</file>

<file path=ppt/notesSlides/notesSlide25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25</a:t>
            </a:fld>
            <a:endParaRPr lang="lv-LV"/>
          </a:p>
        </p:txBody>
      </p:sp>
    </p:spTree>
    <p:extLst>
      <p:ext uri="{BB962C8B-B14F-4D97-AF65-F5344CB8AC3E}">
        <p14:creationId xmlns:p14="http://schemas.microsoft.com/office/powerpoint/2010/main" val="3137783029"/>
      </p:ext>
    </p:extLst>
  </p:cSld>
  <p:clrMapOvr>
    <a:masterClrMapping/>
  </p:clrMapOvr>
</p:notes>
</file>

<file path=ppt/notesSlides/notesSlide26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26</a:t>
            </a:fld>
            <a:endParaRPr lang="lv-LV"/>
          </a:p>
        </p:txBody>
      </p:sp>
    </p:spTree>
    <p:extLst>
      <p:ext uri="{BB962C8B-B14F-4D97-AF65-F5344CB8AC3E}">
        <p14:creationId xmlns:p14="http://schemas.microsoft.com/office/powerpoint/2010/main" val="3239150276"/>
      </p:ext>
    </p:extLst>
  </p:cSld>
  <p:clrMapOvr>
    <a:masterClrMapping/>
  </p:clrMapOvr>
</p:notes>
</file>

<file path=ppt/notesSlides/notesSlide27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27</a:t>
            </a:fld>
            <a:endParaRPr lang="lv-LV"/>
          </a:p>
        </p:txBody>
      </p:sp>
    </p:spTree>
    <p:extLst>
      <p:ext uri="{BB962C8B-B14F-4D97-AF65-F5344CB8AC3E}">
        <p14:creationId xmlns:p14="http://schemas.microsoft.com/office/powerpoint/2010/main" val="450908908"/>
      </p:ext>
    </p:extLst>
  </p:cSld>
  <p:clrMapOvr>
    <a:masterClrMapping/>
  </p:clrMapOvr>
</p:notes>
</file>

<file path=ppt/notesSlides/notesSlide28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28</a:t>
            </a:fld>
            <a:endParaRPr lang="lv-LV"/>
          </a:p>
        </p:txBody>
      </p:sp>
    </p:spTree>
    <p:extLst>
      <p:ext uri="{BB962C8B-B14F-4D97-AF65-F5344CB8AC3E}">
        <p14:creationId xmlns:p14="http://schemas.microsoft.com/office/powerpoint/2010/main" val="1334816855"/>
      </p:ext>
    </p:extLst>
  </p:cSld>
  <p:clrMapOvr>
    <a:masterClrMapping/>
  </p:clrMapOvr>
</p:notes>
</file>

<file path=ppt/notesSlides/notesSlide29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29</a:t>
            </a:fld>
            <a:endParaRPr lang="lv-LV"/>
          </a:p>
        </p:txBody>
      </p:sp>
    </p:spTree>
    <p:extLst>
      <p:ext uri="{BB962C8B-B14F-4D97-AF65-F5344CB8AC3E}">
        <p14:creationId xmlns:p14="http://schemas.microsoft.com/office/powerpoint/2010/main" val="1236613837"/>
      </p:ext>
    </p:extLst>
  </p:cSld>
  <p:clrMapOvr>
    <a:masterClrMapping/>
  </p:clrMapOvr>
</p:notes>
</file>

<file path=ppt/notesSlides/notesSlide3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30</a:t>
            </a:fld>
            <a:endParaRPr lang="lv-LV"/>
          </a:p>
        </p:txBody>
      </p:sp>
    </p:spTree>
    <p:extLst>
      <p:ext uri="{BB962C8B-B14F-4D97-AF65-F5344CB8AC3E}">
        <p14:creationId xmlns:p14="http://schemas.microsoft.com/office/powerpoint/2010/main" val="3073533998"/>
      </p:ext>
    </p:extLst>
  </p:cSld>
  <p:clrMapOvr>
    <a:masterClrMapping/>
  </p:clrMapOvr>
</p:notes>
</file>

<file path=ppt/notesSlides/notesSlide3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31</a:t>
            </a:fld>
            <a:endParaRPr lang="lv-LV"/>
          </a:p>
        </p:txBody>
      </p:sp>
    </p:spTree>
    <p:extLst>
      <p:ext uri="{BB962C8B-B14F-4D97-AF65-F5344CB8AC3E}">
        <p14:creationId xmlns:p14="http://schemas.microsoft.com/office/powerpoint/2010/main" val="7856233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r>
              <a:rPr lang="lv-LV"/>
              <a:t>Ievadiet savus jautājumus un atbildes vietturos. Apakšā kā atsauci varat pievienot kategoriju un punktu vērtību.</a:t>
            </a:r>
          </a:p>
          <a:p>
            <a:pPr rtl="0"/>
            <a:endParaRPr lang="lv-LV"/>
          </a:p>
          <a:p>
            <a:pPr rtl="0"/>
            <a:r>
              <a:rPr lang="lv-LV"/>
              <a:t>Kad esat slaidrādes skatā, izvēlieties labās puses trīsstūrīti, lai atklātu atbildi. Izvēlieties kreisās puses trīsstūrīti, lai atgrieztos spēles virsmas slaidā. </a:t>
            </a:r>
          </a:p>
          <a:p>
            <a:pPr rtl="0"/>
            <a:endParaRPr lang="lv-LV"/>
          </a:p>
        </p:txBody>
      </p:sp>
      <p:sp>
        <p:nvSpPr>
          <p:cNvPr id="4" name="Slaida numura vietturis 3"/>
          <p:cNvSpPr>
            <a:spLocks noGrp="1"/>
          </p:cNvSpPr>
          <p:nvPr>
            <p:ph type="sldNum" sz="quarter" idx="10"/>
          </p:nvPr>
        </p:nvSpPr>
        <p:spPr/>
        <p:txBody>
          <a:bodyPr rtlCol="0"/>
          <a:lstStyle/>
          <a:p>
            <a:pPr rtl="0"/>
            <a:fld id="{F54BA502-DDEA-4552-B72A-9C62FF6620C8}" type="slidenum">
              <a:rPr lang="lv-LV" smtClean="0"/>
              <a:t>3</a:t>
            </a:fld>
            <a:endParaRPr lang="lv-LV"/>
          </a:p>
        </p:txBody>
      </p:sp>
    </p:spTree>
    <p:extLst>
      <p:ext uri="{BB962C8B-B14F-4D97-AF65-F5344CB8AC3E}">
        <p14:creationId xmlns:p14="http://schemas.microsoft.com/office/powerpoint/2010/main" val="3419902039"/>
      </p:ext>
    </p:extLst>
  </p:cSld>
  <p:clrMapOvr>
    <a:masterClrMapping/>
  </p:clrMapOvr>
</p:notes>
</file>

<file path=ppt/notesSlides/notesSlide4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10"/>
          </p:nvPr>
        </p:nvSpPr>
        <p:spPr/>
        <p:txBody>
          <a:bodyPr rtlCol="0"/>
          <a:lstStyle/>
          <a:p>
            <a:pPr rtl="0"/>
            <a:fld id="{F54BA502-DDEA-4552-B72A-9C62FF6620C8}" type="slidenum">
              <a:rPr lang="lv-LV" smtClean="0"/>
              <a:t>4</a:t>
            </a:fld>
            <a:endParaRPr lang="lv-LV"/>
          </a:p>
        </p:txBody>
      </p:sp>
    </p:spTree>
    <p:extLst>
      <p:ext uri="{BB962C8B-B14F-4D97-AF65-F5344CB8AC3E}">
        <p14:creationId xmlns:p14="http://schemas.microsoft.com/office/powerpoint/2010/main" val="1911690593"/>
      </p:ext>
    </p:extLst>
  </p:cSld>
  <p:clrMapOvr>
    <a:masterClrMapping/>
  </p:clrMapOvr>
</p:notes>
</file>

<file path=ppt/notesSlides/notesSlide5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10"/>
          </p:nvPr>
        </p:nvSpPr>
        <p:spPr/>
        <p:txBody>
          <a:bodyPr rtlCol="0"/>
          <a:lstStyle/>
          <a:p>
            <a:pPr rtl="0"/>
            <a:fld id="{F54BA502-DDEA-4552-B72A-9C62FF6620C8}" type="slidenum">
              <a:rPr lang="lv-LV" smtClean="0"/>
              <a:t>5</a:t>
            </a:fld>
            <a:endParaRPr lang="lv-LV"/>
          </a:p>
        </p:txBody>
      </p:sp>
    </p:spTree>
    <p:extLst>
      <p:ext uri="{BB962C8B-B14F-4D97-AF65-F5344CB8AC3E}">
        <p14:creationId xmlns:p14="http://schemas.microsoft.com/office/powerpoint/2010/main" val="2233831686"/>
      </p:ext>
    </p:extLst>
  </p:cSld>
  <p:clrMapOvr>
    <a:masterClrMapping/>
  </p:clrMapOvr>
</p:notes>
</file>

<file path=ppt/notesSlides/notesSlide6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6</a:t>
            </a:fld>
            <a:endParaRPr lang="lv-LV"/>
          </a:p>
        </p:txBody>
      </p:sp>
    </p:spTree>
    <p:extLst>
      <p:ext uri="{BB962C8B-B14F-4D97-AF65-F5344CB8AC3E}">
        <p14:creationId xmlns:p14="http://schemas.microsoft.com/office/powerpoint/2010/main" val="369463827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7</a:t>
            </a:fld>
            <a:endParaRPr lang="lv-LV"/>
          </a:p>
        </p:txBody>
      </p:sp>
    </p:spTree>
    <p:extLst>
      <p:ext uri="{BB962C8B-B14F-4D97-AF65-F5344CB8AC3E}">
        <p14:creationId xmlns:p14="http://schemas.microsoft.com/office/powerpoint/2010/main" val="2436169526"/>
      </p:ext>
    </p:extLst>
  </p:cSld>
  <p:clrMapOvr>
    <a:masterClrMapping/>
  </p:clrMapOvr>
</p:notes>
</file>

<file path=ppt/notesSlides/notesSlide8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8</a:t>
            </a:fld>
            <a:endParaRPr lang="lv-LV"/>
          </a:p>
        </p:txBody>
      </p:sp>
    </p:spTree>
    <p:extLst>
      <p:ext uri="{BB962C8B-B14F-4D97-AF65-F5344CB8AC3E}">
        <p14:creationId xmlns:p14="http://schemas.microsoft.com/office/powerpoint/2010/main" val="206894689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rtlCol="0"/>
          <a:lstStyle/>
          <a:p>
            <a:pPr rtl="0"/>
            <a:endParaRPr lang="lv-LV"/>
          </a:p>
        </p:txBody>
      </p:sp>
      <p:sp>
        <p:nvSpPr>
          <p:cNvPr id="4" name="Slaida numura vietturis 3"/>
          <p:cNvSpPr>
            <a:spLocks noGrp="1"/>
          </p:cNvSpPr>
          <p:nvPr>
            <p:ph type="sldNum" sz="quarter" idx="5"/>
          </p:nvPr>
        </p:nvSpPr>
        <p:spPr/>
        <p:txBody>
          <a:bodyPr rtlCol="0"/>
          <a:lstStyle/>
          <a:p>
            <a:pPr rtl="0"/>
            <a:fld id="{F54BA502-DDEA-4552-B72A-9C62FF6620C8}" type="slidenum">
              <a:rPr lang="lv-LV" smtClean="0"/>
              <a:t>9</a:t>
            </a:fld>
            <a:endParaRPr lang="lv-LV"/>
          </a:p>
        </p:txBody>
      </p:sp>
    </p:spTree>
    <p:extLst>
      <p:ext uri="{BB962C8B-B14F-4D97-AF65-F5344CB8AC3E}">
        <p14:creationId xmlns:p14="http://schemas.microsoft.com/office/powerpoint/2010/main" val="205899507"/>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slideMaster" Target="/ppt/slideMasters/slideMaster11.xml" Id="rId1" /></Relationships>
</file>

<file path=ppt/slideLayouts/_rels/slideLayout33.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pēles virsma">
    <p:spTree>
      <p:nvGrpSpPr>
        <p:cNvPr id="1" name=""/>
        <p:cNvGrpSpPr/>
        <p:nvPr/>
      </p:nvGrpSpPr>
      <p:grpSpPr>
        <a:xfrm>
          <a:off x="0" y="0"/>
          <a:ext cx="0" cy="0"/>
          <a:chOff x="0" y="0"/>
          <a:chExt cx="0" cy="0"/>
        </a:xfrm>
      </p:grpSpPr>
      <p:sp>
        <p:nvSpPr>
          <p:cNvPr id="5" name="Teksta vietturis 7"/>
          <p:cNvSpPr>
            <a:spLocks noGrp="1"/>
          </p:cNvSpPr>
          <p:nvPr>
            <p:ph type="body" sz="quarter" idx="13" hasCustomPrompt="1"/>
          </p:nvPr>
        </p:nvSpPr>
        <p:spPr>
          <a:xfrm>
            <a:off x="332703"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1. kategorija</a:t>
            </a:r>
          </a:p>
        </p:txBody>
      </p:sp>
      <p:sp>
        <p:nvSpPr>
          <p:cNvPr id="40" name="Teksta vietturis 7"/>
          <p:cNvSpPr>
            <a:spLocks noGrp="1"/>
          </p:cNvSpPr>
          <p:nvPr>
            <p:ph type="body" sz="quarter" idx="18" hasCustomPrompt="1"/>
          </p:nvPr>
        </p:nvSpPr>
        <p:spPr>
          <a:xfrm>
            <a:off x="332703"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45" name="Teksta vietturis 7"/>
          <p:cNvSpPr>
            <a:spLocks noGrp="1"/>
          </p:cNvSpPr>
          <p:nvPr>
            <p:ph type="body" sz="quarter" idx="23" hasCustomPrompt="1"/>
          </p:nvPr>
        </p:nvSpPr>
        <p:spPr>
          <a:xfrm>
            <a:off x="332703"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50" name="Teksta vietturis 7"/>
          <p:cNvSpPr>
            <a:spLocks noGrp="1"/>
          </p:cNvSpPr>
          <p:nvPr>
            <p:ph type="body" sz="quarter" idx="28" hasCustomPrompt="1"/>
          </p:nvPr>
        </p:nvSpPr>
        <p:spPr>
          <a:xfrm>
            <a:off x="332703"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55" name="Teksta vietturis 7"/>
          <p:cNvSpPr>
            <a:spLocks noGrp="1"/>
          </p:cNvSpPr>
          <p:nvPr>
            <p:ph type="body" sz="quarter" idx="33" hasCustomPrompt="1"/>
          </p:nvPr>
        </p:nvSpPr>
        <p:spPr>
          <a:xfrm>
            <a:off x="332703"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60" name="Teksta vietturis 7"/>
          <p:cNvSpPr>
            <a:spLocks noGrp="1"/>
          </p:cNvSpPr>
          <p:nvPr>
            <p:ph type="body" sz="quarter" idx="38" hasCustomPrompt="1"/>
          </p:nvPr>
        </p:nvSpPr>
        <p:spPr>
          <a:xfrm>
            <a:off x="332703"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36" name="Teksta vietturis 7"/>
          <p:cNvSpPr>
            <a:spLocks noGrp="1"/>
          </p:cNvSpPr>
          <p:nvPr>
            <p:ph type="body" sz="quarter" idx="14" hasCustomPrompt="1"/>
          </p:nvPr>
        </p:nvSpPr>
        <p:spPr>
          <a:xfrm>
            <a:off x="2689537"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2. kategorija</a:t>
            </a:r>
          </a:p>
        </p:txBody>
      </p:sp>
      <p:sp>
        <p:nvSpPr>
          <p:cNvPr id="41" name="Teksta vietturis 7"/>
          <p:cNvSpPr>
            <a:spLocks noGrp="1"/>
          </p:cNvSpPr>
          <p:nvPr>
            <p:ph type="body" sz="quarter" idx="19" hasCustomPrompt="1"/>
          </p:nvPr>
        </p:nvSpPr>
        <p:spPr>
          <a:xfrm>
            <a:off x="2689537"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46" name="Teksta vietturis 7"/>
          <p:cNvSpPr>
            <a:spLocks noGrp="1"/>
          </p:cNvSpPr>
          <p:nvPr>
            <p:ph type="body" sz="quarter" idx="24" hasCustomPrompt="1"/>
          </p:nvPr>
        </p:nvSpPr>
        <p:spPr>
          <a:xfrm>
            <a:off x="2689537"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51" name="Teksta vietturis 7"/>
          <p:cNvSpPr>
            <a:spLocks noGrp="1"/>
          </p:cNvSpPr>
          <p:nvPr>
            <p:ph type="body" sz="quarter" idx="29" hasCustomPrompt="1"/>
          </p:nvPr>
        </p:nvSpPr>
        <p:spPr>
          <a:xfrm>
            <a:off x="2689537"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56" name="Teksta vietturis 7"/>
          <p:cNvSpPr>
            <a:spLocks noGrp="1"/>
          </p:cNvSpPr>
          <p:nvPr>
            <p:ph type="body" sz="quarter" idx="34" hasCustomPrompt="1"/>
          </p:nvPr>
        </p:nvSpPr>
        <p:spPr>
          <a:xfrm>
            <a:off x="2689537"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61" name="Teksta vietturis 7"/>
          <p:cNvSpPr>
            <a:spLocks noGrp="1"/>
          </p:cNvSpPr>
          <p:nvPr>
            <p:ph type="body" sz="quarter" idx="39" hasCustomPrompt="1"/>
          </p:nvPr>
        </p:nvSpPr>
        <p:spPr>
          <a:xfrm>
            <a:off x="2689537"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37" name="Teksta vietturis 7"/>
          <p:cNvSpPr>
            <a:spLocks noGrp="1"/>
          </p:cNvSpPr>
          <p:nvPr>
            <p:ph type="body" sz="quarter" idx="15" hasCustomPrompt="1"/>
          </p:nvPr>
        </p:nvSpPr>
        <p:spPr>
          <a:xfrm>
            <a:off x="5046371"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3. kategorija</a:t>
            </a:r>
          </a:p>
        </p:txBody>
      </p:sp>
      <p:sp>
        <p:nvSpPr>
          <p:cNvPr id="42" name="Teksta vietturis 7"/>
          <p:cNvSpPr>
            <a:spLocks noGrp="1"/>
          </p:cNvSpPr>
          <p:nvPr>
            <p:ph type="body" sz="quarter" idx="20" hasCustomPrompt="1"/>
          </p:nvPr>
        </p:nvSpPr>
        <p:spPr>
          <a:xfrm>
            <a:off x="5046371"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47" name="Teksta vietturis 7"/>
          <p:cNvSpPr>
            <a:spLocks noGrp="1"/>
          </p:cNvSpPr>
          <p:nvPr>
            <p:ph type="body" sz="quarter" idx="25" hasCustomPrompt="1"/>
          </p:nvPr>
        </p:nvSpPr>
        <p:spPr>
          <a:xfrm>
            <a:off x="5046371"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52" name="Teksta vietturis 7"/>
          <p:cNvSpPr>
            <a:spLocks noGrp="1"/>
          </p:cNvSpPr>
          <p:nvPr>
            <p:ph type="body" sz="quarter" idx="30" hasCustomPrompt="1"/>
          </p:nvPr>
        </p:nvSpPr>
        <p:spPr>
          <a:xfrm>
            <a:off x="5046371"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57" name="Teksta vietturis 7"/>
          <p:cNvSpPr>
            <a:spLocks noGrp="1"/>
          </p:cNvSpPr>
          <p:nvPr>
            <p:ph type="body" sz="quarter" idx="35" hasCustomPrompt="1"/>
          </p:nvPr>
        </p:nvSpPr>
        <p:spPr>
          <a:xfrm>
            <a:off x="5046371"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62" name="Teksta vietturis 7"/>
          <p:cNvSpPr>
            <a:spLocks noGrp="1"/>
          </p:cNvSpPr>
          <p:nvPr>
            <p:ph type="body" sz="quarter" idx="40" hasCustomPrompt="1"/>
          </p:nvPr>
        </p:nvSpPr>
        <p:spPr>
          <a:xfrm>
            <a:off x="5046371"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38" name="Teksta vietturis 7"/>
          <p:cNvSpPr>
            <a:spLocks noGrp="1"/>
          </p:cNvSpPr>
          <p:nvPr>
            <p:ph type="body" sz="quarter" idx="16" hasCustomPrompt="1"/>
          </p:nvPr>
        </p:nvSpPr>
        <p:spPr>
          <a:xfrm>
            <a:off x="7403205"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4. kategorija</a:t>
            </a:r>
          </a:p>
        </p:txBody>
      </p:sp>
      <p:sp>
        <p:nvSpPr>
          <p:cNvPr id="43" name="Teksta vietturis 7"/>
          <p:cNvSpPr>
            <a:spLocks noGrp="1"/>
          </p:cNvSpPr>
          <p:nvPr>
            <p:ph type="body" sz="quarter" idx="21" hasCustomPrompt="1"/>
          </p:nvPr>
        </p:nvSpPr>
        <p:spPr>
          <a:xfrm>
            <a:off x="7403205"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48" name="Teksta vietturis 7"/>
          <p:cNvSpPr>
            <a:spLocks noGrp="1"/>
          </p:cNvSpPr>
          <p:nvPr>
            <p:ph type="body" sz="quarter" idx="26" hasCustomPrompt="1"/>
          </p:nvPr>
        </p:nvSpPr>
        <p:spPr>
          <a:xfrm>
            <a:off x="7403205"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53" name="Teksta vietturis 7"/>
          <p:cNvSpPr>
            <a:spLocks noGrp="1"/>
          </p:cNvSpPr>
          <p:nvPr>
            <p:ph type="body" sz="quarter" idx="31" hasCustomPrompt="1"/>
          </p:nvPr>
        </p:nvSpPr>
        <p:spPr>
          <a:xfrm>
            <a:off x="7403205"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58" name="Teksta vietturis 7"/>
          <p:cNvSpPr>
            <a:spLocks noGrp="1"/>
          </p:cNvSpPr>
          <p:nvPr>
            <p:ph type="body" sz="quarter" idx="36" hasCustomPrompt="1"/>
          </p:nvPr>
        </p:nvSpPr>
        <p:spPr>
          <a:xfrm>
            <a:off x="7403205"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63" name="Teksta vietturis 7"/>
          <p:cNvSpPr>
            <a:spLocks noGrp="1"/>
          </p:cNvSpPr>
          <p:nvPr>
            <p:ph type="body" sz="quarter" idx="41" hasCustomPrompt="1"/>
          </p:nvPr>
        </p:nvSpPr>
        <p:spPr>
          <a:xfrm>
            <a:off x="7403205"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39" name="Teksta vietturis 7"/>
          <p:cNvSpPr>
            <a:spLocks noGrp="1"/>
          </p:cNvSpPr>
          <p:nvPr>
            <p:ph type="body" sz="quarter" idx="17" hasCustomPrompt="1"/>
          </p:nvPr>
        </p:nvSpPr>
        <p:spPr>
          <a:xfrm>
            <a:off x="9760039" y="357393"/>
            <a:ext cx="2099258" cy="914400"/>
          </a:xfrm>
          <a:solidFill>
            <a:schemeClr val="bg2">
              <a:lumMod val="60000"/>
              <a:lumOff val="40000"/>
            </a:schemeClr>
          </a:solidFill>
          <a:ln>
            <a:solidFill>
              <a:schemeClr val="bg2">
                <a:lumMod val="60000"/>
                <a:lumOff val="40000"/>
              </a:schemeClr>
            </a:solidFill>
          </a:ln>
        </p:spPr>
        <p:txBody>
          <a:bodyPr rtlCol="0"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5. kategorija</a:t>
            </a:r>
          </a:p>
        </p:txBody>
      </p:sp>
      <p:sp>
        <p:nvSpPr>
          <p:cNvPr id="44" name="Teksta vietturis 7"/>
          <p:cNvSpPr>
            <a:spLocks noGrp="1"/>
          </p:cNvSpPr>
          <p:nvPr>
            <p:ph type="body" sz="quarter" idx="22" hasCustomPrompt="1"/>
          </p:nvPr>
        </p:nvSpPr>
        <p:spPr>
          <a:xfrm>
            <a:off x="9760039" y="1516491"/>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49" name="Teksta vietturis 7"/>
          <p:cNvSpPr>
            <a:spLocks noGrp="1"/>
          </p:cNvSpPr>
          <p:nvPr>
            <p:ph type="body" sz="quarter" idx="27" hasCustomPrompt="1"/>
          </p:nvPr>
        </p:nvSpPr>
        <p:spPr>
          <a:xfrm>
            <a:off x="9760039" y="2533920"/>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54" name="Teksta vietturis 7"/>
          <p:cNvSpPr>
            <a:spLocks noGrp="1"/>
          </p:cNvSpPr>
          <p:nvPr>
            <p:ph type="body" sz="quarter" idx="32" hasCustomPrompt="1"/>
          </p:nvPr>
        </p:nvSpPr>
        <p:spPr>
          <a:xfrm>
            <a:off x="9760039" y="3551349"/>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59" name="Teksta vietturis 7"/>
          <p:cNvSpPr>
            <a:spLocks noGrp="1"/>
          </p:cNvSpPr>
          <p:nvPr>
            <p:ph type="body" sz="quarter" idx="37" hasCustomPrompt="1"/>
          </p:nvPr>
        </p:nvSpPr>
        <p:spPr>
          <a:xfrm>
            <a:off x="9760039" y="4568778"/>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64" name="Teksta vietturis 7"/>
          <p:cNvSpPr>
            <a:spLocks noGrp="1"/>
          </p:cNvSpPr>
          <p:nvPr>
            <p:ph type="body" sz="quarter" idx="42" hasCustomPrompt="1"/>
          </p:nvPr>
        </p:nvSpPr>
        <p:spPr>
          <a:xfrm>
            <a:off x="9760039" y="5586207"/>
            <a:ext cx="2099258" cy="914400"/>
          </a:xfrm>
          <a:solidFill>
            <a:schemeClr val="bg2">
              <a:lumMod val="50000"/>
            </a:schemeClr>
          </a:solidFill>
          <a:ln>
            <a:solidFill>
              <a:schemeClr val="bg2">
                <a:lumMod val="50000"/>
              </a:schemeClr>
            </a:solidFill>
          </a:ln>
        </p:spPr>
        <p:txBody>
          <a:bodyPr rtlCol="0"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Tree>
    <p:extLst>
      <p:ext uri="{BB962C8B-B14F-4D97-AF65-F5344CB8AC3E}">
        <p14:creationId xmlns:p14="http://schemas.microsoft.com/office/powerpoint/2010/main" val="3830760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Jautājumi un atbildes">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a:off x="-311286" y="-74768"/>
            <a:ext cx="3171219" cy="3017903"/>
          </a:xfrm>
          <a:prstGeom prst="rect">
            <a:avLst/>
          </a:prstGeom>
          <a:noFill/>
        </p:spPr>
        <p:txBody>
          <a:bodyPr wrap="none" rtlCol="0">
            <a:prstTxWarp prst="textPlain">
              <a:avLst/>
            </a:prstTxWarp>
            <a:spAutoFit/>
          </a:bodyPr>
          <a:lstStyle/>
          <a:p>
            <a:pPr rtl="0"/>
            <a:r>
              <a:rPr lang="lv-LV" sz="36000" noProof="0">
                <a:solidFill>
                  <a:schemeClr val="bg2">
                    <a:lumMod val="75000"/>
                  </a:schemeClr>
                </a:solidFill>
                <a:latin typeface="Corbel" panose="020B0503020204020204" pitchFamily="34" charset="0"/>
                <a:cs typeface="Arial" panose="020B0604020202020204" pitchFamily="34" charset="0"/>
              </a:rPr>
              <a:t>Q</a:t>
            </a:r>
          </a:p>
        </p:txBody>
      </p:sp>
      <p:sp>
        <p:nvSpPr>
          <p:cNvPr id="15" name="A"/>
          <p:cNvSpPr txBox="1"/>
          <p:nvPr userDrawn="1"/>
        </p:nvSpPr>
        <p:spPr>
          <a:xfrm>
            <a:off x="-252919" y="2729132"/>
            <a:ext cx="3112852" cy="3022139"/>
          </a:xfrm>
          <a:prstGeom prst="rect">
            <a:avLst/>
          </a:prstGeom>
          <a:noFill/>
        </p:spPr>
        <p:txBody>
          <a:bodyPr wrap="none" rtlCol="0">
            <a:prstTxWarp prst="textPlain">
              <a:avLst/>
            </a:prstTxWarp>
            <a:spAutoFit/>
          </a:bodyPr>
          <a:lstStyle/>
          <a:p>
            <a:pPr rtl="0"/>
            <a:r>
              <a:rPr lang="lv-LV" sz="36000" noProof="0">
                <a:solidFill>
                  <a:schemeClr val="bg2">
                    <a:lumMod val="75000"/>
                  </a:schemeClr>
                </a:solidFill>
                <a:latin typeface="Corbel" panose="020B0503020204020204" pitchFamily="34" charset="0"/>
                <a:cs typeface="Arial" panose="020B0604020202020204" pitchFamily="34" charset="0"/>
              </a:rPr>
              <a:t>A</a:t>
            </a:r>
          </a:p>
        </p:txBody>
      </p:sp>
      <p:sp>
        <p:nvSpPr>
          <p:cNvPr id="8" name="Jautājums"/>
          <p:cNvSpPr>
            <a:spLocks noGrp="1"/>
          </p:cNvSpPr>
          <p:nvPr>
            <p:ph type="body" sz="quarter" idx="13" hasCustomPrompt="1"/>
          </p:nvPr>
        </p:nvSpPr>
        <p:spPr>
          <a:xfrm>
            <a:off x="2754489" y="1112051"/>
            <a:ext cx="7972719" cy="1727501"/>
          </a:xfrm>
        </p:spPr>
        <p:txBody>
          <a:bodyPr rtlCol="0"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Šeit pievienojiet jautājumu. </a:t>
            </a:r>
          </a:p>
        </p:txBody>
      </p:sp>
      <p:sp>
        <p:nvSpPr>
          <p:cNvPr id="9" name="Atbilde"/>
          <p:cNvSpPr>
            <a:spLocks noGrp="1"/>
          </p:cNvSpPr>
          <p:nvPr>
            <p:ph type="body" sz="quarter" idx="14" hasCustomPrompt="1"/>
          </p:nvPr>
        </p:nvSpPr>
        <p:spPr>
          <a:xfrm>
            <a:off x="2754489" y="3929975"/>
            <a:ext cx="7972719" cy="1643610"/>
          </a:xfrm>
        </p:spPr>
        <p:txBody>
          <a:bodyPr rtlCol="0"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Šeit pievienojiet atbildi. Izmantojiet apakšējā labajā pusē esošo bultiņu pa labi, lai slaidrādes skatā atklātu atbildi.</a:t>
            </a:r>
          </a:p>
        </p:txBody>
      </p:sp>
      <p:sp>
        <p:nvSpPr>
          <p:cNvPr id="2" name="Taisnstūris 1"/>
          <p:cNvSpPr/>
          <p:nvPr userDrawn="1"/>
        </p:nvSpPr>
        <p:spPr bwMode="invGray">
          <a:xfrm>
            <a:off x="0" y="5749805"/>
            <a:ext cx="12192000" cy="110819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lv-LV" noProof="0"/>
          </a:p>
        </p:txBody>
      </p:sp>
      <p:sp>
        <p:nvSpPr>
          <p:cNvPr id="13" name="Punkti"/>
          <p:cNvSpPr>
            <a:spLocks noGrp="1"/>
          </p:cNvSpPr>
          <p:nvPr>
            <p:ph type="body" sz="quarter" idx="16" hasCustomPrompt="1"/>
          </p:nvPr>
        </p:nvSpPr>
        <p:spPr bwMode="auto">
          <a:xfrm>
            <a:off x="9109424" y="5900385"/>
            <a:ext cx="1897666" cy="781394"/>
          </a:xfrm>
        </p:spPr>
        <p:txBody>
          <a:bodyPr rtlCol="0" anchor="ctr">
            <a:noAutofit/>
          </a:bodyPr>
          <a:lstStyle>
            <a:lvl1pPr marL="0" indent="0" algn="r">
              <a:spcBef>
                <a:spcPts val="0"/>
              </a:spcBef>
              <a:buNone/>
              <a:defRPr sz="4800" baseline="0">
                <a:solidFill>
                  <a:schemeClr val="tx1">
                    <a:alpha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rtl="0"/>
            <a:r>
              <a:rPr lang="lv-LV" noProof="0"/>
              <a:t>Punkti</a:t>
            </a:r>
          </a:p>
        </p:txBody>
      </p:sp>
      <p:sp>
        <p:nvSpPr>
          <p:cNvPr id="10" name="Atpakaļ uz spēles virsmu">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lv-LV" noProof="0">
              <a:solidFill>
                <a:schemeClr val="tx1"/>
              </a:solidFill>
            </a:endParaRPr>
          </a:p>
        </p:txBody>
      </p:sp>
      <p:sp>
        <p:nvSpPr>
          <p:cNvPr id="4" name="Kategorija"/>
          <p:cNvSpPr>
            <a:spLocks noGrp="1"/>
          </p:cNvSpPr>
          <p:nvPr>
            <p:ph type="title" hasCustomPrompt="1"/>
          </p:nvPr>
        </p:nvSpPr>
        <p:spPr bwMode="auto">
          <a:xfrm>
            <a:off x="1133588" y="5900384"/>
            <a:ext cx="7969542" cy="781394"/>
          </a:xfrm>
        </p:spPr>
        <p:txBody>
          <a:bodyPr rtlCol="0"/>
          <a:lstStyle>
            <a:lvl1pPr>
              <a:defRPr/>
            </a:lvl1pPr>
          </a:lstStyle>
          <a:p>
            <a:pPr rtl="0"/>
            <a:r>
              <a:rPr lang="lv-LV" noProof="0"/>
              <a:t>Šeit kā atsauci pievienojiet kategoriju</a:t>
            </a:r>
          </a:p>
        </p:txBody>
      </p:sp>
      <p:sp>
        <p:nvSpPr>
          <p:cNvPr id="14" name="Izraisīt atbildes atklāšanu"/>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lv-LV" noProof="0">
              <a:solidFill>
                <a:schemeClr val="tx1"/>
              </a:solidFill>
            </a:endParaRPr>
          </a:p>
        </p:txBody>
      </p:sp>
    </p:spTree>
    <p:extLst>
      <p:ext uri="{BB962C8B-B14F-4D97-AF65-F5344CB8AC3E}">
        <p14:creationId xmlns:p14="http://schemas.microsoft.com/office/powerpoint/2010/main" val="407098200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50"/>
                                        <p:tgtEl>
                                          <p:spTgt spid="9">
                                            <p:txEl>
                                              <p:pRg st="0" end="0"/>
                                            </p:txEl>
                                          </p:spTgt>
                                        </p:tgtEl>
                                      </p:cBhvr>
                                    </p:animEffect>
                                  </p:childTnLst>
                                </p:cTn>
                              </p:par>
                              <p:par>
                                <p:cTn id="8" presetID="24" presetClass="emph" presetSubtype="0" fill="hold" grpId="0" nodeType="withEffect">
                                  <p:stCondLst>
                                    <p:cond delay="0"/>
                                  </p:stCondLst>
                                  <p:childTnLst>
                                    <p:animClr clrSpc="hsl" dir="cw">
                                      <p:cBhvr override="childStyle">
                                        <p:cTn id="9" dur="250" fill="hold"/>
                                        <p:tgtEl>
                                          <p:spTgt spid="8">
                                            <p:txEl>
                                              <p:pRg st="0" end="0"/>
                                            </p:txEl>
                                          </p:spTgt>
                                        </p:tgtEl>
                                        <p:attrNameLst>
                                          <p:attrName>style.color</p:attrName>
                                        </p:attrNameLst>
                                      </p:cBhvr>
                                      <p:by>
                                        <p:hsl h="0" s="-12549" l="-25098"/>
                                      </p:by>
                                    </p:animClr>
                                    <p:animClr clrSpc="hsl" dir="cw">
                                      <p:cBhvr>
                                        <p:cTn id="10" dur="250" fill="hold"/>
                                        <p:tgtEl>
                                          <p:spTgt spid="8">
                                            <p:txEl>
                                              <p:pRg st="0" end="0"/>
                                            </p:txEl>
                                          </p:spTgt>
                                        </p:tgtEl>
                                        <p:attrNameLst>
                                          <p:attrName>fillcolor</p:attrName>
                                        </p:attrNameLst>
                                      </p:cBhvr>
                                      <p:by>
                                        <p:hsl h="0" s="-12549" l="-25098"/>
                                      </p:by>
                                    </p:animClr>
                                    <p:animClr clrSpc="hsl" dir="cw">
                                      <p:cBhvr>
                                        <p:cTn id="11" dur="250" fill="hold"/>
                                        <p:tgtEl>
                                          <p:spTgt spid="8">
                                            <p:txEl>
                                              <p:pRg st="0" end="0"/>
                                            </p:txEl>
                                          </p:spTgt>
                                        </p:tgtEl>
                                        <p:attrNameLst>
                                          <p:attrName>stroke.color</p:attrName>
                                        </p:attrNameLst>
                                      </p:cBhvr>
                                      <p:by>
                                        <p:hsl h="0" s="-12549" l="-25098"/>
                                      </p:by>
                                    </p:animClr>
                                    <p:set>
                                      <p:cBhvr>
                                        <p:cTn id="12" dur="250" fill="hold"/>
                                        <p:tgtEl>
                                          <p:spTgt spid="8">
                                            <p:txEl>
                                              <p:pRg st="0" end="0"/>
                                            </p:txEl>
                                          </p:spTgt>
                                        </p:tgtEl>
                                        <p:attrNameLst>
                                          <p:attrName>fill.type</p:attrName>
                                        </p:attrNameLst>
                                      </p:cBhvr>
                                      <p:to>
                                        <p:strVal val="solid"/>
                                      </p:to>
                                    </p:set>
                                  </p:childTnLst>
                                </p:cTn>
                              </p:par>
                            </p:childTnLst>
                          </p:cTn>
                        </p:par>
                      </p:childTnLst>
                    </p:cTn>
                  </p:par>
                </p:childTnLst>
              </p:cTn>
              <p:nextCondLst>
                <p:cond evt="onClick" delay="0">
                  <p:tgtEl>
                    <p:spTgt spid="14"/>
                  </p:tgtEl>
                </p:cond>
              </p:nextCondLst>
            </p:seq>
          </p:childTnLst>
        </p:cTn>
      </p:par>
    </p:tnLst>
    <p:bldLst>
      <p:bldP spid="8" grpId="0" build="p">
        <p:tmplLst>
          <p:tmpl lvl="1">
            <p:tnLst>
              <p:par>
                <p:cTn presetID="24" presetClass="emph" presetSubtype="0" fill="hold" nodeType="withEffect">
                  <p:stCondLst>
                    <p:cond delay="0"/>
                  </p:stCondLst>
                  <p:childTnLst>
                    <p:animClr clrSpc="hsl" dir="cw">
                      <p:cBhvr override="childStyle">
                        <p:cTn dur="250" fill="hold"/>
                        <p:tgtEl>
                          <p:spTgt spid="8"/>
                        </p:tgtEl>
                        <p:attrNameLst>
                          <p:attrName>style.color</p:attrName>
                        </p:attrNameLst>
                      </p:cBhvr>
                      <p:by>
                        <p:hsl h="0" s="-12549" l="-25098"/>
                      </p:by>
                    </p:animClr>
                    <p:animClr clrSpc="hsl" dir="cw">
                      <p:cBhvr>
                        <p:cTn dur="250" fill="hold"/>
                        <p:tgtEl>
                          <p:spTgt spid="8"/>
                        </p:tgtEl>
                        <p:attrNameLst>
                          <p:attrName>fillcolor</p:attrName>
                        </p:attrNameLst>
                      </p:cBhvr>
                      <p:by>
                        <p:hsl h="0" s="-12549" l="-25098"/>
                      </p:by>
                    </p:animClr>
                    <p:animClr clrSpc="hsl" dir="cw">
                      <p:cBhvr>
                        <p:cTn dur="250" fill="hold"/>
                        <p:tgtEl>
                          <p:spTgt spid="8"/>
                        </p:tgtEl>
                        <p:attrNameLst>
                          <p:attrName>stroke.color</p:attrName>
                        </p:attrNameLst>
                      </p:cBhvr>
                      <p:by>
                        <p:hsl h="0" s="-12549" l="-25098"/>
                      </p:by>
                    </p:animClr>
                    <p:set>
                      <p:cBhvr>
                        <p:cTn dur="250" fill="hold"/>
                        <p:tgtEl>
                          <p:spTgt spid="8"/>
                        </p:tgtEl>
                        <p:attrNameLst>
                          <p:attrName>fill.type</p:attrName>
                        </p:attrNameLst>
                      </p:cBhvr>
                      <p:to>
                        <p:strVal val="solid"/>
                      </p:to>
                    </p:set>
                  </p:childTnLst>
                </p:cTn>
              </p:par>
            </p:tnLst>
          </p:tmpl>
        </p:tmplLst>
      </p:bldP>
      <p:bldP spid="9" grpId="0" build="p">
        <p:tmplLst>
          <p:tmpl lvl="1">
            <p:tnLst>
              <p:par>
                <p:cT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250"/>
                        <p:tgtEl>
                          <p:spTgt spid="9"/>
                        </p:tgtEl>
                      </p:cBhvr>
                    </p:animEffect>
                  </p:childTnLst>
                </p:cTn>
              </p:par>
            </p:tnLst>
          </p:tmpl>
        </p:tmplLst>
      </p:bldP>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tdalītājs">
    <p:bg>
      <p:bgPr>
        <a:solidFill>
          <a:schemeClr val="bg2"/>
        </a:solidFill>
        <a:effectLst/>
      </p:bgPr>
    </p:bg>
    <p:spTree>
      <p:nvGrpSpPr>
        <p:cNvPr id="1" name=""/>
        <p:cNvGrpSpPr/>
        <p:nvPr/>
      </p:nvGrpSpPr>
      <p:grpSpPr>
        <a:xfrm>
          <a:off x="0" y="0"/>
          <a:ext cx="0" cy="0"/>
          <a:chOff x="0" y="0"/>
          <a:chExt cx="0" cy="0"/>
        </a:xfrm>
      </p:grpSpPr>
      <p:sp>
        <p:nvSpPr>
          <p:cNvPr id="2" name="Taisnstūris 1"/>
          <p:cNvSpPr/>
          <p:nvPr userDrawn="1"/>
        </p:nvSpPr>
        <p:spPr bwMode="invGray">
          <a:xfrm>
            <a:off x="0" y="3372365"/>
            <a:ext cx="12192000" cy="187488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lv-LV" noProof="0"/>
          </a:p>
        </p:txBody>
      </p:sp>
      <p:sp>
        <p:nvSpPr>
          <p:cNvPr id="4" name="Virsraksts 3"/>
          <p:cNvSpPr>
            <a:spLocks noGrp="1"/>
          </p:cNvSpPr>
          <p:nvPr>
            <p:ph type="title" hasCustomPrompt="1"/>
          </p:nvPr>
        </p:nvSpPr>
        <p:spPr>
          <a:xfrm>
            <a:off x="1133588" y="3522944"/>
            <a:ext cx="10828224" cy="1583628"/>
          </a:xfrm>
        </p:spPr>
        <p:txBody>
          <a:bodyPr rtlCol="0">
            <a:normAutofit/>
          </a:bodyPr>
          <a:lstStyle>
            <a:lvl1pPr>
              <a:defRPr sz="5400" baseline="0"/>
            </a:lvl1pPr>
          </a:lstStyle>
          <a:p>
            <a:pPr rtl="0"/>
            <a:r>
              <a:rPr lang="lv-LV" noProof="0"/>
              <a:t>Atdalītāja slaids 2</a:t>
            </a:r>
          </a:p>
        </p:txBody>
      </p:sp>
    </p:spTree>
    <p:extLst>
      <p:ext uri="{BB962C8B-B14F-4D97-AF65-F5344CB8AC3E}">
        <p14:creationId xmlns:p14="http://schemas.microsoft.com/office/powerpoint/2010/main" val="115712549"/>
      </p:ext>
    </p:extLst>
  </p:cSld>
  <p:clrMapOvr>
    <a:masterClrMapping/>
  </p:clrMapOvr>
</p:sldLayout>
</file>

<file path=ppt/slideMasters/_rels/slideMaster11.xml.rels>&#65279;<?xml version="1.0" encoding="utf-8"?><Relationships xmlns="http://schemas.openxmlformats.org/package/2006/relationships"><Relationship Type="http://schemas.openxmlformats.org/officeDocument/2006/relationships/slideLayout" Target="/ppt/slideLayouts/slideLayout33.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 Type="http://schemas.openxmlformats.org/officeDocument/2006/relationships/theme" Target="/ppt/theme/theme12.xml" Id="rId4"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1133588" y="5900384"/>
            <a:ext cx="7969542" cy="781394"/>
          </a:xfrm>
          <a:prstGeom prst="rect">
            <a:avLst/>
          </a:prstGeom>
        </p:spPr>
        <p:txBody>
          <a:bodyPr vert="horz" lIns="91440" tIns="45720" rIns="91440" bIns="45720" rtlCol="0" anchor="ctr">
            <a:normAutofit/>
          </a:bodyPr>
          <a:lstStyle/>
          <a:p>
            <a:pPr rtl="0"/>
            <a:r>
              <a:rPr lang="lv-LV" noProof="0"/>
              <a:t>Noklikšķiniet, lai rediģētu šablona virsraksta stilu</a:t>
            </a:r>
          </a:p>
        </p:txBody>
      </p:sp>
      <p:sp>
        <p:nvSpPr>
          <p:cNvPr id="3" name="Teksta vietturis 2"/>
          <p:cNvSpPr>
            <a:spLocks noGrp="1"/>
          </p:cNvSpPr>
          <p:nvPr>
            <p:ph type="body" idx="1"/>
          </p:nvPr>
        </p:nvSpPr>
        <p:spPr>
          <a:xfrm>
            <a:off x="1133588" y="1825625"/>
            <a:ext cx="10220212" cy="4074759"/>
          </a:xfrm>
          <a:prstGeom prst="rect">
            <a:avLst/>
          </a:prstGeom>
        </p:spPr>
        <p:txBody>
          <a:bodyPr vert="horz" lIns="91440" tIns="45720" rIns="91440" bIns="45720" rtlCol="0">
            <a:normAutofit/>
          </a:bodyPr>
          <a:lstStyle/>
          <a:p>
            <a:pPr lvl="0" rtl="0"/>
            <a:r>
              <a:rPr lang="lv-LV" noProof="0"/>
              <a:t>Noklikšķiniet, lai rediģētu šablona tekstu stilus</a:t>
            </a:r>
          </a:p>
          <a:p>
            <a:pPr lvl="1" rtl="0"/>
            <a:r>
              <a:rPr lang="lv-LV" noProof="0"/>
              <a:t>Otrais līmenis</a:t>
            </a:r>
          </a:p>
          <a:p>
            <a:pPr lvl="2" rtl="0"/>
            <a:r>
              <a:rPr lang="lv-LV" noProof="0"/>
              <a:t>Trešais līmenis</a:t>
            </a:r>
          </a:p>
          <a:p>
            <a:pPr lvl="3" rtl="0"/>
            <a:r>
              <a:rPr lang="lv-LV" noProof="0"/>
              <a:t>Ceturtais līmenis</a:t>
            </a:r>
          </a:p>
          <a:p>
            <a:pPr lvl="4" rtl="0"/>
            <a:r>
              <a:rPr lang="lv-LV" noProof="0"/>
              <a:t>Piektais līmenis</a:t>
            </a:r>
          </a:p>
        </p:txBody>
      </p:sp>
      <p:sp>
        <p:nvSpPr>
          <p:cNvPr id="4" name="Datuma vietturi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D2C6282F-B031-4A96-A12A-320588A4FFFF}" type="datetime1">
              <a:rPr lang="lv-LV" noProof="0" smtClean="0"/>
              <a:t>09.09.2021</a:t>
            </a:fld>
            <a:endParaRPr lang="lv-LV" noProof="0"/>
          </a:p>
        </p:txBody>
      </p:sp>
      <p:sp>
        <p:nvSpPr>
          <p:cNvPr id="5" name="Kājenes vietturi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lv-LV" noProof="0"/>
          </a:p>
        </p:txBody>
      </p:sp>
      <p:sp>
        <p:nvSpPr>
          <p:cNvPr id="6" name="Slaida numura vietturi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1BD9D6C-B21A-4AFF-BD71-9CA00C1F4281}" type="slidenum">
              <a:rPr lang="lv-LV" noProof="0" smtClean="0"/>
              <a:t>‹#›</a:t>
            </a:fld>
            <a:endParaRPr lang="lv-LV" noProof="0"/>
          </a:p>
        </p:txBody>
      </p:sp>
    </p:spTree>
    <p:extLst>
      <p:ext uri="{BB962C8B-B14F-4D97-AF65-F5344CB8AC3E}">
        <p14:creationId xmlns:p14="http://schemas.microsoft.com/office/powerpoint/2010/main" val="4275971432"/>
      </p:ext>
    </p:extLst>
  </p:cSld>
  <p:clrMap bg1="dk1" tx1="lt1" bg2="dk2" tx2="lt2" accent1="accent1" accent2="accent2" accent3="accent3" accent4="accent4" accent5="accent5" accent6="accent6" hlink="hlink" folHlink="folHlink"/>
  <p:sldLayoutIdLst>
    <p:sldLayoutId id="2147483655" r:id="rId1"/>
    <p:sldLayoutId id="2147483658" r:id="rId2"/>
    <p:sldLayoutId id="2147483659" r:id="rId3"/>
  </p:sldLayoutIdLst>
  <p:hf sldNum="0" hdr="0" ftr="0" dt="0"/>
  <p:txStyles>
    <p:titleStyle>
      <a:lvl1pPr algn="l" defTabSz="914400" rtl="0" eaLnBrk="1" latinLnBrk="0" hangingPunct="1">
        <a:lnSpc>
          <a:spcPct val="90000"/>
        </a:lnSpc>
        <a:spcBef>
          <a:spcPct val="0"/>
        </a:spcBef>
        <a:buNone/>
        <a:defRPr sz="2400" kern="1200">
          <a:solidFill>
            <a:schemeClr val="tx1">
              <a:alpha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23.xml.rels>&#65279;<?xml version="1.0" encoding="utf-8"?><Relationships xmlns="http://schemas.openxmlformats.org/package/2006/relationships"><Relationship Type="http://schemas.openxmlformats.org/officeDocument/2006/relationships/notesSlide" Target="/ppt/notesSlides/notesSlide1023.xml" Id="rId2" /><Relationship Type="http://schemas.openxmlformats.org/officeDocument/2006/relationships/slideLayout" Target="/ppt/slideLayouts/slideLayout21.xml" Id="rId1" /></Relationships>
</file>

<file path=ppt/slides/_rels/slide1120.xml.rels>&#65279;<?xml version="1.0" encoding="utf-8"?><Relationships xmlns="http://schemas.openxmlformats.org/package/2006/relationships"><Relationship Type="http://schemas.openxmlformats.org/officeDocument/2006/relationships/notesSlide" Target="/ppt/notesSlides/notesSlide1120.xml" Id="rId2" /><Relationship Type="http://schemas.openxmlformats.org/officeDocument/2006/relationships/slideLayout" Target="/ppt/slideLayouts/slideLayout21.xml" Id="rId1" /></Relationships>
</file>

<file path=ppt/slides/_rels/slide12.xml.rels>&#65279;<?xml version="1.0" encoding="utf-8"?><Relationships xmlns="http://schemas.openxmlformats.org/package/2006/relationships"><Relationship Type="http://schemas.openxmlformats.org/officeDocument/2006/relationships/slide" Target="/ppt/slides/slide91.xml" Id="rId8" /><Relationship Type="http://schemas.openxmlformats.org/officeDocument/2006/relationships/slide" Target="/ppt/slides/slide153.xml" Id="rId13" /><Relationship Type="http://schemas.openxmlformats.org/officeDocument/2006/relationships/slide" Target="/ppt/slides/slide214.xml" Id="rId18" /><Relationship Type="http://schemas.openxmlformats.org/officeDocument/2006/relationships/slide" Target="/ppt/slides/slide305.xml" Id="rId26" /><Relationship Type="http://schemas.openxmlformats.org/officeDocument/2006/relationships/slide" Target="/ppt/slides/slide36.xml" Id="rId3" /><Relationship Type="http://schemas.openxmlformats.org/officeDocument/2006/relationships/slide" Target="/ppt/slides/slide247.xml" Id="rId21" /><Relationship Type="http://schemas.openxmlformats.org/officeDocument/2006/relationships/slide" Target="/ppt/slides/slide78.xml" Id="rId7" /><Relationship Type="http://schemas.openxmlformats.org/officeDocument/2006/relationships/slide" Target="/ppt/slides/slide139.xml" Id="rId12" /><Relationship Type="http://schemas.openxmlformats.org/officeDocument/2006/relationships/slide" Target="/ppt/slides/slide1910.xml" Id="rId17" /><Relationship Type="http://schemas.openxmlformats.org/officeDocument/2006/relationships/slide" Target="/ppt/slides/slide2911.xml" Id="rId25" /><Relationship Type="http://schemas.openxmlformats.org/officeDocument/2006/relationships/notesSlide" Target="/ppt/notesSlides/notesSlide111.xml" Id="rId2" /><Relationship Type="http://schemas.openxmlformats.org/officeDocument/2006/relationships/slide" Target="/ppt/slides/slide1812.xml" Id="rId16" /><Relationship Type="http://schemas.openxmlformats.org/officeDocument/2006/relationships/slide" Target="/ppt/slides/slide2313.xml" Id="rId20" /><Relationship Type="http://schemas.openxmlformats.org/officeDocument/2006/relationships/slideLayout" Target="/ppt/slideLayouts/slideLayout12.xml" Id="rId1" /><Relationship Type="http://schemas.openxmlformats.org/officeDocument/2006/relationships/slide" Target="/ppt/slides/slide614.xml" Id="rId6" /><Relationship Type="http://schemas.openxmlformats.org/officeDocument/2006/relationships/slide" Target="/ppt/slides/slide1215.xml" Id="rId11" /><Relationship Type="http://schemas.openxmlformats.org/officeDocument/2006/relationships/slide" Target="/ppt/slides/slide2816.xml" Id="rId24" /><Relationship Type="http://schemas.openxmlformats.org/officeDocument/2006/relationships/slide" Target="/ppt/slides/slide517.xml" Id="rId5" /><Relationship Type="http://schemas.openxmlformats.org/officeDocument/2006/relationships/slide" Target="/ppt/slides/slide1718.xml" Id="rId15" /><Relationship Type="http://schemas.openxmlformats.org/officeDocument/2006/relationships/slide" Target="/ppt/slides/slide2719.xml" Id="rId23" /><Relationship Type="http://schemas.openxmlformats.org/officeDocument/2006/relationships/slide" Target="/ppt/slides/slide1120.xml" Id="rId10" /><Relationship Type="http://schemas.openxmlformats.org/officeDocument/2006/relationships/slide" Target="/ppt/slides/slide2221.xml" Id="rId19" /><Relationship Type="http://schemas.openxmlformats.org/officeDocument/2006/relationships/slide" Target="/ppt/slides/slide422.xml" Id="rId4" /><Relationship Type="http://schemas.openxmlformats.org/officeDocument/2006/relationships/slide" Target="/ppt/slides/slide1023.xml" Id="rId9" /><Relationship Type="http://schemas.openxmlformats.org/officeDocument/2006/relationships/slide" Target="/ppt/slides/slide1624.xml" Id="rId14" /><Relationship Type="http://schemas.openxmlformats.org/officeDocument/2006/relationships/slide" Target="/ppt/slides/slide2525.xml" Id="rId22" /><Relationship Type="http://schemas.openxmlformats.org/officeDocument/2006/relationships/slide" Target="/ppt/slides/slide3126.xml" Id="rId27" /></Relationships>
</file>

<file path=ppt/slides/_rels/slide1215.xml.rels>&#65279;<?xml version="1.0" encoding="utf-8"?><Relationships xmlns="http://schemas.openxmlformats.org/package/2006/relationships"><Relationship Type="http://schemas.openxmlformats.org/officeDocument/2006/relationships/notesSlide" Target="/ppt/notesSlides/notesSlide1215.xml" Id="rId2" /><Relationship Type="http://schemas.openxmlformats.org/officeDocument/2006/relationships/slideLayout" Target="/ppt/slideLayouts/slideLayout21.xml" Id="rId1" /></Relationships>
</file>

<file path=ppt/slides/_rels/slide139.xml.rels>&#65279;<?xml version="1.0" encoding="utf-8"?><Relationships xmlns="http://schemas.openxmlformats.org/package/2006/relationships"><Relationship Type="http://schemas.openxmlformats.org/officeDocument/2006/relationships/notesSlide" Target="/ppt/notesSlides/notesSlide138.xml" Id="rId2" /><Relationship Type="http://schemas.openxmlformats.org/officeDocument/2006/relationships/slideLayout" Target="/ppt/slideLayouts/slideLayout21.xml" Id="rId1" /></Relationships>
</file>

<file path=ppt/slides/_rels/slide1427.xml.rels>&#65279;<?xml version="1.0" encoding="utf-8"?><Relationships xmlns="http://schemas.openxmlformats.org/package/2006/relationships"><Relationship Type="http://schemas.openxmlformats.org/officeDocument/2006/relationships/notesSlide" Target="/ppt/notesSlides/notesSlide1427.xml" Id="rId2" /><Relationship Type="http://schemas.openxmlformats.org/officeDocument/2006/relationships/slideLayout" Target="/ppt/slideLayouts/slideLayout33.xml" Id="rId1" /></Relationships>
</file>

<file path=ppt/slides/_rels/slide153.xml.rels>&#65279;<?xml version="1.0" encoding="utf-8"?><Relationships xmlns="http://schemas.openxmlformats.org/package/2006/relationships"><Relationship Type="http://schemas.openxmlformats.org/officeDocument/2006/relationships/notesSlide" Target="/ppt/notesSlides/notesSlide152.xml" Id="rId2" /><Relationship Type="http://schemas.openxmlformats.org/officeDocument/2006/relationships/slideLayout" Target="/ppt/slideLayouts/slideLayout21.xml" Id="rId1" /></Relationships>
</file>

<file path=ppt/slides/_rels/slide1624.xml.rels>&#65279;<?xml version="1.0" encoding="utf-8"?><Relationships xmlns="http://schemas.openxmlformats.org/package/2006/relationships"><Relationship Type="http://schemas.openxmlformats.org/officeDocument/2006/relationships/notesSlide" Target="/ppt/notesSlides/notesSlide1624.xml" Id="rId2" /><Relationship Type="http://schemas.openxmlformats.org/officeDocument/2006/relationships/slideLayout" Target="/ppt/slideLayouts/slideLayout21.xml" Id="rId1" /></Relationships>
</file>

<file path=ppt/slides/_rels/slide1718.xml.rels>&#65279;<?xml version="1.0" encoding="utf-8"?><Relationships xmlns="http://schemas.openxmlformats.org/package/2006/relationships"><Relationship Type="http://schemas.openxmlformats.org/officeDocument/2006/relationships/notesSlide" Target="/ppt/notesSlides/notesSlide1718.xml" Id="rId2" /><Relationship Type="http://schemas.openxmlformats.org/officeDocument/2006/relationships/slideLayout" Target="/ppt/slideLayouts/slideLayout21.xml" Id="rId1" /></Relationships>
</file>

<file path=ppt/slides/_rels/slide1812.xml.rels>&#65279;<?xml version="1.0" encoding="utf-8"?><Relationships xmlns="http://schemas.openxmlformats.org/package/2006/relationships"><Relationship Type="http://schemas.openxmlformats.org/officeDocument/2006/relationships/notesSlide" Target="/ppt/notesSlides/notesSlide1812.xml" Id="rId2" /><Relationship Type="http://schemas.openxmlformats.org/officeDocument/2006/relationships/slideLayout" Target="/ppt/slideLayouts/slideLayout21.xml" Id="rId1" /></Relationships>
</file>

<file path=ppt/slides/_rels/slide1910.xml.rels>&#65279;<?xml version="1.0" encoding="utf-8"?><Relationships xmlns="http://schemas.openxmlformats.org/package/2006/relationships"><Relationship Type="http://schemas.openxmlformats.org/officeDocument/2006/relationships/notesSlide" Target="/ppt/notesSlides/notesSlide199.xml" Id="rId2" /><Relationship Type="http://schemas.openxmlformats.org/officeDocument/2006/relationships/slideLayout" Target="/ppt/slideLayouts/slideLayout21.xml" Id="rId1" /></Relationships>
</file>

<file path=ppt/slides/_rels/slide2029.xml.rels>&#65279;<?xml version="1.0" encoding="utf-8"?><Relationships xmlns="http://schemas.openxmlformats.org/package/2006/relationships"><Relationship Type="http://schemas.openxmlformats.org/officeDocument/2006/relationships/notesSlide" Target="/ppt/notesSlides/notesSlide2029.xml" Id="rId2" /><Relationship Type="http://schemas.openxmlformats.org/officeDocument/2006/relationships/slideLayout" Target="/ppt/slideLayouts/slideLayout33.xml" Id="rId1" /></Relationships>
</file>

<file path=ppt/slides/_rels/slide214.xml.rels>&#65279;<?xml version="1.0" encoding="utf-8"?><Relationships xmlns="http://schemas.openxmlformats.org/package/2006/relationships"><Relationship Type="http://schemas.openxmlformats.org/officeDocument/2006/relationships/notesSlide" Target="/ppt/notesSlides/notesSlide213.xml" Id="rId2" /><Relationship Type="http://schemas.openxmlformats.org/officeDocument/2006/relationships/slideLayout" Target="/ppt/slideLayouts/slideLayout21.xml" Id="rId1" /></Relationships>
</file>

<file path=ppt/slides/_rels/slide2221.xml.rels>&#65279;<?xml version="1.0" encoding="utf-8"?><Relationships xmlns="http://schemas.openxmlformats.org/package/2006/relationships"><Relationship Type="http://schemas.openxmlformats.org/officeDocument/2006/relationships/notesSlide" Target="/ppt/notesSlides/notesSlide2221.xml" Id="rId2" /><Relationship Type="http://schemas.openxmlformats.org/officeDocument/2006/relationships/slideLayout" Target="/ppt/slideLayouts/slideLayout21.xml" Id="rId1" /></Relationships>
</file>

<file path=ppt/slides/_rels/slide228.xml.rels>&#65279;<?xml version="1.0" encoding="utf-8"?><Relationships xmlns="http://schemas.openxmlformats.org/package/2006/relationships"><Relationship Type="http://schemas.openxmlformats.org/officeDocument/2006/relationships/notesSlide" Target="/ppt/notesSlides/notesSlide228.xml" Id="rId2" /><Relationship Type="http://schemas.openxmlformats.org/officeDocument/2006/relationships/slideLayout" Target="/ppt/slideLayouts/slideLayout33.xml" Id="rId1" /></Relationships>
</file>

<file path=ppt/slides/_rels/slide2313.xml.rels>&#65279;<?xml version="1.0" encoding="utf-8"?><Relationships xmlns="http://schemas.openxmlformats.org/package/2006/relationships"><Relationship Type="http://schemas.openxmlformats.org/officeDocument/2006/relationships/notesSlide" Target="/ppt/notesSlides/notesSlide2313.xml" Id="rId2" /><Relationship Type="http://schemas.openxmlformats.org/officeDocument/2006/relationships/slideLayout" Target="/ppt/slideLayouts/slideLayout21.xml" Id="rId1" /></Relationships>
</file>

<file path=ppt/slides/_rels/slide247.xml.rels>&#65279;<?xml version="1.0" encoding="utf-8"?><Relationships xmlns="http://schemas.openxmlformats.org/package/2006/relationships"><Relationship Type="http://schemas.openxmlformats.org/officeDocument/2006/relationships/notesSlide" Target="/ppt/notesSlides/notesSlide246.xml" Id="rId2" /><Relationship Type="http://schemas.openxmlformats.org/officeDocument/2006/relationships/slideLayout" Target="/ppt/slideLayouts/slideLayout21.xml" Id="rId1" /></Relationships>
</file>

<file path=ppt/slides/_rels/slide2525.xml.rels>&#65279;<?xml version="1.0" encoding="utf-8"?><Relationships xmlns="http://schemas.openxmlformats.org/package/2006/relationships"><Relationship Type="http://schemas.openxmlformats.org/officeDocument/2006/relationships/notesSlide" Target="/ppt/notesSlides/notesSlide2525.xml" Id="rId2" /><Relationship Type="http://schemas.openxmlformats.org/officeDocument/2006/relationships/slideLayout" Target="/ppt/slideLayouts/slideLayout21.xml" Id="rId1" /></Relationships>
</file>

<file path=ppt/slides/_rels/slide2630.xml.rels>&#65279;<?xml version="1.0" encoding="utf-8"?><Relationships xmlns="http://schemas.openxmlformats.org/package/2006/relationships"><Relationship Type="http://schemas.openxmlformats.org/officeDocument/2006/relationships/notesSlide" Target="/ppt/notesSlides/notesSlide2630.xml" Id="rId2" /><Relationship Type="http://schemas.openxmlformats.org/officeDocument/2006/relationships/slideLayout" Target="/ppt/slideLayouts/slideLayout33.xml" Id="rId1" /></Relationships>
</file>

<file path=ppt/slides/_rels/slide2719.xml.rels>&#65279;<?xml version="1.0" encoding="utf-8"?><Relationships xmlns="http://schemas.openxmlformats.org/package/2006/relationships"><Relationship Type="http://schemas.openxmlformats.org/officeDocument/2006/relationships/notesSlide" Target="/ppt/notesSlides/notesSlide2719.xml" Id="rId2" /><Relationship Type="http://schemas.openxmlformats.org/officeDocument/2006/relationships/slideLayout" Target="/ppt/slideLayouts/slideLayout21.xml" Id="rId1" /></Relationships>
</file>

<file path=ppt/slides/_rels/slide2816.xml.rels>&#65279;<?xml version="1.0" encoding="utf-8"?><Relationships xmlns="http://schemas.openxmlformats.org/package/2006/relationships"><Relationship Type="http://schemas.openxmlformats.org/officeDocument/2006/relationships/notesSlide" Target="/ppt/notesSlides/notesSlide2816.xml" Id="rId2" /><Relationship Type="http://schemas.openxmlformats.org/officeDocument/2006/relationships/slideLayout" Target="/ppt/slideLayouts/slideLayout21.xml" Id="rId1" /></Relationships>
</file>

<file path=ppt/slides/_rels/slide2911.xml.rels>&#65279;<?xml version="1.0" encoding="utf-8"?><Relationships xmlns="http://schemas.openxmlformats.org/package/2006/relationships"><Relationship Type="http://schemas.openxmlformats.org/officeDocument/2006/relationships/notesSlide" Target="/ppt/notesSlides/notesSlide2910.xml" Id="rId2" /><Relationship Type="http://schemas.openxmlformats.org/officeDocument/2006/relationships/slideLayout" Target="/ppt/slideLayouts/slideLayout21.xml" Id="rId1" /></Relationships>
</file>

<file path=ppt/slides/_rels/slide305.xml.rels>&#65279;<?xml version="1.0" encoding="utf-8"?><Relationships xmlns="http://schemas.openxmlformats.org/package/2006/relationships"><Relationship Type="http://schemas.openxmlformats.org/officeDocument/2006/relationships/notesSlide" Target="/ppt/notesSlides/notesSlide304.xml" Id="rId2" /><Relationship Type="http://schemas.openxmlformats.org/officeDocument/2006/relationships/slideLayout" Target="/ppt/slideLayouts/slideLayout21.xml" Id="rId1" /></Relationships>
</file>

<file path=ppt/slides/_rels/slide3126.xml.rels>&#65279;<?xml version="1.0" encoding="utf-8"?><Relationships xmlns="http://schemas.openxmlformats.org/package/2006/relationships"><Relationship Type="http://schemas.openxmlformats.org/officeDocument/2006/relationships/notesSlide" Target="/ppt/notesSlides/notesSlide3126.xml" Id="rId2" /><Relationship Type="http://schemas.openxmlformats.org/officeDocument/2006/relationships/slideLayout" Target="/ppt/slideLayouts/slideLayout21.xml" Id="rId1" /></Relationships>
</file>

<file path=ppt/slides/_rels/slide36.xml.rels>&#65279;<?xml version="1.0" encoding="utf-8"?><Relationships xmlns="http://schemas.openxmlformats.org/package/2006/relationships"><Relationship Type="http://schemas.openxmlformats.org/officeDocument/2006/relationships/notesSlide" Target="/ppt/notesSlides/notesSlide35.xml" Id="rId2" /><Relationship Type="http://schemas.openxmlformats.org/officeDocument/2006/relationships/slideLayout" Target="/ppt/slideLayouts/slideLayout21.xml" Id="rId1" /></Relationships>
</file>

<file path=ppt/slides/_rels/slide422.xml.rels>&#65279;<?xml version="1.0" encoding="utf-8"?><Relationships xmlns="http://schemas.openxmlformats.org/package/2006/relationships"><Relationship Type="http://schemas.openxmlformats.org/officeDocument/2006/relationships/notesSlide" Target="/ppt/notesSlides/notesSlide422.xml" Id="rId2" /><Relationship Type="http://schemas.openxmlformats.org/officeDocument/2006/relationships/slideLayout" Target="/ppt/slideLayouts/slideLayout21.xml" Id="rId1" /></Relationships>
</file>

<file path=ppt/slides/_rels/slide517.xml.rels>&#65279;<?xml version="1.0" encoding="utf-8"?><Relationships xmlns="http://schemas.openxmlformats.org/package/2006/relationships"><Relationship Type="http://schemas.openxmlformats.org/officeDocument/2006/relationships/notesSlide" Target="/ppt/notesSlides/notesSlide517.xml" Id="rId2" /><Relationship Type="http://schemas.openxmlformats.org/officeDocument/2006/relationships/slideLayout" Target="/ppt/slideLayouts/slideLayout21.xml" Id="rId1" /></Relationships>
</file>

<file path=ppt/slides/_rels/slide614.xml.rels>&#65279;<?xml version="1.0" encoding="utf-8"?><Relationships xmlns="http://schemas.openxmlformats.org/package/2006/relationships"><Relationship Type="http://schemas.openxmlformats.org/officeDocument/2006/relationships/notesSlide" Target="/ppt/notesSlides/notesSlide614.xml" Id="rId2" /><Relationship Type="http://schemas.openxmlformats.org/officeDocument/2006/relationships/slideLayout" Target="/ppt/slideLayouts/slideLayout21.xml" Id="rId1" /></Relationships>
</file>

<file path=ppt/slides/_rels/slide78.xml.rels>&#65279;<?xml version="1.0" encoding="utf-8"?><Relationships xmlns="http://schemas.openxmlformats.org/package/2006/relationships"><Relationship Type="http://schemas.openxmlformats.org/officeDocument/2006/relationships/notesSlide" Target="/ppt/notesSlides/notesSlide77.xml" Id="rId2" /><Relationship Type="http://schemas.openxmlformats.org/officeDocument/2006/relationships/slideLayout" Target="/ppt/slideLayouts/slideLayout21.xml" Id="rId1" /></Relationships>
</file>

<file path=ppt/slides/_rels/slide831.xml.rels>&#65279;<?xml version="1.0" encoding="utf-8"?><Relationships xmlns="http://schemas.openxmlformats.org/package/2006/relationships"><Relationship Type="http://schemas.openxmlformats.org/officeDocument/2006/relationships/notesSlide" Target="/ppt/notesSlides/notesSlide831.xml" Id="rId2" /><Relationship Type="http://schemas.openxmlformats.org/officeDocument/2006/relationships/slideLayout" Target="/ppt/slideLayouts/slideLayout33.xml" Id="rId1" /></Relationships>
</file>

<file path=ppt/slides/_rels/slide91.xml.rels>&#65279;<?xml version="1.0" encoding="utf-8"?><Relationships xmlns="http://schemas.openxmlformats.org/package/2006/relationships"><Relationship Type="http://schemas.openxmlformats.org/officeDocument/2006/relationships/notesSlide" Target="/ppt/notesSlides/notesSlide91.xml" Id="rId2" /><Relationship Type="http://schemas.openxmlformats.org/officeDocument/2006/relationships/slideLayout" Target="/ppt/slideLayouts/slideLayout21.xml" Id="rId1" /></Relationships>
</file>

<file path=ppt/slides/slide10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2. kategorijas jautājums par 20 punktiem</a:t>
            </a:r>
          </a:p>
        </p:txBody>
      </p:sp>
      <p:sp>
        <p:nvSpPr>
          <p:cNvPr id="16" name="Teksta vietturis 15"/>
          <p:cNvSpPr>
            <a:spLocks noGrp="1"/>
          </p:cNvSpPr>
          <p:nvPr>
            <p:ph type="body" sz="quarter" idx="14"/>
          </p:nvPr>
        </p:nvSpPr>
        <p:spPr/>
        <p:txBody>
          <a:bodyPr rtlCol="0"/>
          <a:lstStyle/>
          <a:p>
            <a:pPr rtl="0"/>
            <a:r>
              <a:rPr lang="lv-LV"/>
              <a:t>20 punktu atbilde</a:t>
            </a:r>
          </a:p>
        </p:txBody>
      </p:sp>
      <p:sp>
        <p:nvSpPr>
          <p:cNvPr id="18" name="Teksta vietturis 17"/>
          <p:cNvSpPr>
            <a:spLocks noGrp="1"/>
          </p:cNvSpPr>
          <p:nvPr>
            <p:ph type="body" sz="quarter" idx="16"/>
          </p:nvPr>
        </p:nvSpPr>
        <p:spPr/>
        <p:txBody>
          <a:bodyPr rtlCol="0"/>
          <a:lstStyle/>
          <a:p>
            <a:pPr rtl="0"/>
            <a:r>
              <a:rPr lang="lv-LV"/>
              <a:t>20</a:t>
            </a:r>
          </a:p>
        </p:txBody>
      </p:sp>
      <p:sp>
        <p:nvSpPr>
          <p:cNvPr id="10" name="Virsraksts 9"/>
          <p:cNvSpPr>
            <a:spLocks noGrp="1"/>
          </p:cNvSpPr>
          <p:nvPr>
            <p:ph type="title"/>
          </p:nvPr>
        </p:nvSpPr>
        <p:spPr/>
        <p:txBody>
          <a:bodyPr rtlCol="0"/>
          <a:lstStyle/>
          <a:p>
            <a:pPr rtl="0"/>
            <a:r>
              <a:rPr lang="lv-LV"/>
              <a:t>2. kategorija</a:t>
            </a:r>
          </a:p>
        </p:txBody>
      </p:sp>
    </p:spTree>
    <p:extLst>
      <p:ext uri="{BB962C8B-B14F-4D97-AF65-F5344CB8AC3E}">
        <p14:creationId xmlns:p14="http://schemas.microsoft.com/office/powerpoint/2010/main" val="25865676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2. kategorijas jautājums par 30 punktiem</a:t>
            </a:r>
          </a:p>
        </p:txBody>
      </p:sp>
      <p:sp>
        <p:nvSpPr>
          <p:cNvPr id="16" name="Teksta vietturis 15"/>
          <p:cNvSpPr>
            <a:spLocks noGrp="1"/>
          </p:cNvSpPr>
          <p:nvPr>
            <p:ph type="body" sz="quarter" idx="14"/>
          </p:nvPr>
        </p:nvSpPr>
        <p:spPr/>
        <p:txBody>
          <a:bodyPr rtlCol="0"/>
          <a:lstStyle/>
          <a:p>
            <a:pPr rtl="0"/>
            <a:r>
              <a:rPr lang="lv-LV"/>
              <a:t>30 punktu atbilde</a:t>
            </a:r>
          </a:p>
        </p:txBody>
      </p:sp>
      <p:sp>
        <p:nvSpPr>
          <p:cNvPr id="18" name="Teksta vietturis 17"/>
          <p:cNvSpPr>
            <a:spLocks noGrp="1"/>
          </p:cNvSpPr>
          <p:nvPr>
            <p:ph type="body" sz="quarter" idx="16"/>
          </p:nvPr>
        </p:nvSpPr>
        <p:spPr/>
        <p:txBody>
          <a:bodyPr rtlCol="0"/>
          <a:lstStyle/>
          <a:p>
            <a:pPr rtl="0"/>
            <a:r>
              <a:rPr lang="lv-LV"/>
              <a:t>30</a:t>
            </a:r>
          </a:p>
        </p:txBody>
      </p:sp>
      <p:sp>
        <p:nvSpPr>
          <p:cNvPr id="10" name="Virsraksts 9"/>
          <p:cNvSpPr>
            <a:spLocks noGrp="1"/>
          </p:cNvSpPr>
          <p:nvPr>
            <p:ph type="title"/>
          </p:nvPr>
        </p:nvSpPr>
        <p:spPr/>
        <p:txBody>
          <a:bodyPr rtlCol="0"/>
          <a:lstStyle/>
          <a:p>
            <a:pPr rtl="0"/>
            <a:r>
              <a:rPr lang="lv-LV"/>
              <a:t>2. kategorija</a:t>
            </a:r>
          </a:p>
        </p:txBody>
      </p:sp>
    </p:spTree>
    <p:extLst>
      <p:ext uri="{BB962C8B-B14F-4D97-AF65-F5344CB8AC3E}">
        <p14:creationId xmlns:p14="http://schemas.microsoft.com/office/powerpoint/2010/main" val="1885439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ksta vietturis 117"/>
          <p:cNvSpPr>
            <a:spLocks noGrp="1"/>
          </p:cNvSpPr>
          <p:nvPr>
            <p:ph type="body" sz="quarter" idx="13"/>
          </p:nvPr>
        </p:nvSpPr>
        <p:spPr/>
        <p:txBody>
          <a:bodyPr rtlCol="0"/>
          <a:lstStyle/>
          <a:p>
            <a:pPr rtl="0"/>
            <a:r>
              <a:rPr lang="lv-LV"/>
              <a:t>1. kategorija</a:t>
            </a:r>
          </a:p>
        </p:txBody>
      </p:sp>
      <p:sp>
        <p:nvSpPr>
          <p:cNvPr id="128" name="Teksta vietturis 127"/>
          <p:cNvSpPr>
            <a:spLocks noGrp="1"/>
          </p:cNvSpPr>
          <p:nvPr>
            <p:ph type="body" sz="quarter" idx="18"/>
          </p:nvPr>
        </p:nvSpPr>
        <p:spPr/>
        <p:txBody>
          <a:bodyPr rtlCol="0"/>
          <a:lstStyle/>
          <a:p>
            <a:pPr rtl="0"/>
            <a:r>
              <a:rPr lang="lv-LV">
                <a:hlinkClick r:id="rId3" action="ppaction://hlinksldjump"/>
              </a:rPr>
              <a:t>10</a:t>
            </a:r>
            <a:endParaRPr lang="lv-LV"/>
          </a:p>
        </p:txBody>
      </p:sp>
      <p:sp>
        <p:nvSpPr>
          <p:cNvPr id="133" name="Teksta vietturis 132"/>
          <p:cNvSpPr>
            <a:spLocks noGrp="1"/>
          </p:cNvSpPr>
          <p:nvPr>
            <p:ph type="body" sz="quarter" idx="23"/>
          </p:nvPr>
        </p:nvSpPr>
        <p:spPr/>
        <p:txBody>
          <a:bodyPr rtlCol="0"/>
          <a:lstStyle/>
          <a:p>
            <a:pPr rtl="0"/>
            <a:r>
              <a:rPr lang="lv-LV">
                <a:hlinkClick r:id="rId4" action="ppaction://hlinksldjump"/>
              </a:rPr>
              <a:t>20</a:t>
            </a:r>
            <a:endParaRPr lang="lv-LV"/>
          </a:p>
        </p:txBody>
      </p:sp>
      <p:sp>
        <p:nvSpPr>
          <p:cNvPr id="138" name="Teksta vietturis 137"/>
          <p:cNvSpPr>
            <a:spLocks noGrp="1"/>
          </p:cNvSpPr>
          <p:nvPr>
            <p:ph type="body" sz="quarter" idx="28"/>
          </p:nvPr>
        </p:nvSpPr>
        <p:spPr/>
        <p:txBody>
          <a:bodyPr rtlCol="0"/>
          <a:lstStyle/>
          <a:p>
            <a:pPr rtl="0"/>
            <a:r>
              <a:rPr lang="lv-LV">
                <a:hlinkClick r:id="rId5" action="ppaction://hlinksldjump"/>
              </a:rPr>
              <a:t>30</a:t>
            </a:r>
            <a:endParaRPr lang="lv-LV"/>
          </a:p>
        </p:txBody>
      </p:sp>
      <p:sp>
        <p:nvSpPr>
          <p:cNvPr id="143" name="Teksta vietturis 142"/>
          <p:cNvSpPr>
            <a:spLocks noGrp="1"/>
          </p:cNvSpPr>
          <p:nvPr>
            <p:ph type="body" sz="quarter" idx="33"/>
          </p:nvPr>
        </p:nvSpPr>
        <p:spPr/>
        <p:txBody>
          <a:bodyPr rtlCol="0"/>
          <a:lstStyle/>
          <a:p>
            <a:pPr rtl="0"/>
            <a:r>
              <a:rPr lang="lv-LV">
                <a:hlinkClick r:id="rId6" action="ppaction://hlinksldjump"/>
              </a:rPr>
              <a:t>40</a:t>
            </a:r>
            <a:endParaRPr lang="lv-LV"/>
          </a:p>
        </p:txBody>
      </p:sp>
      <p:sp>
        <p:nvSpPr>
          <p:cNvPr id="148" name="Teksta vietturis 147"/>
          <p:cNvSpPr>
            <a:spLocks noGrp="1"/>
          </p:cNvSpPr>
          <p:nvPr>
            <p:ph type="body" sz="quarter" idx="38"/>
          </p:nvPr>
        </p:nvSpPr>
        <p:spPr/>
        <p:txBody>
          <a:bodyPr rtlCol="0"/>
          <a:lstStyle/>
          <a:p>
            <a:pPr rtl="0"/>
            <a:r>
              <a:rPr lang="lv-LV">
                <a:hlinkClick r:id="rId7" action="ppaction://hlinksldjump"/>
              </a:rPr>
              <a:t>50</a:t>
            </a:r>
            <a:endParaRPr lang="lv-LV"/>
          </a:p>
        </p:txBody>
      </p:sp>
      <p:sp>
        <p:nvSpPr>
          <p:cNvPr id="119" name="Teksta vietturis 118"/>
          <p:cNvSpPr>
            <a:spLocks noGrp="1"/>
          </p:cNvSpPr>
          <p:nvPr>
            <p:ph type="body" sz="quarter" idx="14"/>
          </p:nvPr>
        </p:nvSpPr>
        <p:spPr/>
        <p:txBody>
          <a:bodyPr rtlCol="0"/>
          <a:lstStyle/>
          <a:p>
            <a:pPr rtl="0"/>
            <a:r>
              <a:rPr lang="lv-LV"/>
              <a:t>2. kategorija</a:t>
            </a:r>
          </a:p>
        </p:txBody>
      </p:sp>
      <p:sp>
        <p:nvSpPr>
          <p:cNvPr id="129" name="Teksta vietturis 128"/>
          <p:cNvSpPr>
            <a:spLocks noGrp="1"/>
          </p:cNvSpPr>
          <p:nvPr>
            <p:ph type="body" sz="quarter" idx="19"/>
          </p:nvPr>
        </p:nvSpPr>
        <p:spPr/>
        <p:txBody>
          <a:bodyPr rtlCol="0"/>
          <a:lstStyle/>
          <a:p>
            <a:pPr rtl="0"/>
            <a:r>
              <a:rPr lang="lv-LV">
                <a:hlinkClick r:id="rId8" action="ppaction://hlinksldjump"/>
              </a:rPr>
              <a:t>10</a:t>
            </a:r>
            <a:endParaRPr lang="lv-LV"/>
          </a:p>
        </p:txBody>
      </p:sp>
      <p:sp>
        <p:nvSpPr>
          <p:cNvPr id="134" name="Teksta vietturis 133"/>
          <p:cNvSpPr>
            <a:spLocks noGrp="1"/>
          </p:cNvSpPr>
          <p:nvPr>
            <p:ph type="body" sz="quarter" idx="24"/>
          </p:nvPr>
        </p:nvSpPr>
        <p:spPr/>
        <p:txBody>
          <a:bodyPr rtlCol="0"/>
          <a:lstStyle/>
          <a:p>
            <a:pPr rtl="0"/>
            <a:r>
              <a:rPr lang="lv-LV">
                <a:hlinkClick r:id="rId9" action="ppaction://hlinksldjump"/>
              </a:rPr>
              <a:t>20</a:t>
            </a:r>
            <a:endParaRPr lang="lv-LV"/>
          </a:p>
        </p:txBody>
      </p:sp>
      <p:sp>
        <p:nvSpPr>
          <p:cNvPr id="139" name="Teksta vietturis 138"/>
          <p:cNvSpPr>
            <a:spLocks noGrp="1"/>
          </p:cNvSpPr>
          <p:nvPr>
            <p:ph type="body" sz="quarter" idx="29"/>
          </p:nvPr>
        </p:nvSpPr>
        <p:spPr/>
        <p:txBody>
          <a:bodyPr rtlCol="0"/>
          <a:lstStyle/>
          <a:p>
            <a:pPr rtl="0"/>
            <a:r>
              <a:rPr lang="lv-LV">
                <a:hlinkClick r:id="rId10" action="ppaction://hlinksldjump"/>
              </a:rPr>
              <a:t>30</a:t>
            </a:r>
            <a:endParaRPr lang="lv-LV"/>
          </a:p>
        </p:txBody>
      </p:sp>
      <p:sp>
        <p:nvSpPr>
          <p:cNvPr id="144" name="Teksta vietturis 143"/>
          <p:cNvSpPr>
            <a:spLocks noGrp="1"/>
          </p:cNvSpPr>
          <p:nvPr>
            <p:ph type="body" sz="quarter" idx="34"/>
          </p:nvPr>
        </p:nvSpPr>
        <p:spPr/>
        <p:txBody>
          <a:bodyPr rtlCol="0"/>
          <a:lstStyle/>
          <a:p>
            <a:pPr rtl="0"/>
            <a:r>
              <a:rPr lang="lv-LV">
                <a:hlinkClick r:id="rId11" action="ppaction://hlinksldjump"/>
              </a:rPr>
              <a:t>40</a:t>
            </a:r>
            <a:endParaRPr lang="lv-LV"/>
          </a:p>
        </p:txBody>
      </p:sp>
      <p:sp>
        <p:nvSpPr>
          <p:cNvPr id="149" name="Teksta vietturis 148"/>
          <p:cNvSpPr>
            <a:spLocks noGrp="1"/>
          </p:cNvSpPr>
          <p:nvPr>
            <p:ph type="body" sz="quarter" idx="39"/>
          </p:nvPr>
        </p:nvSpPr>
        <p:spPr/>
        <p:txBody>
          <a:bodyPr rtlCol="0"/>
          <a:lstStyle/>
          <a:p>
            <a:pPr rtl="0"/>
            <a:r>
              <a:rPr lang="lv-LV">
                <a:hlinkClick r:id="rId12" action="ppaction://hlinksldjump"/>
              </a:rPr>
              <a:t>50</a:t>
            </a:r>
            <a:endParaRPr lang="lv-LV"/>
          </a:p>
        </p:txBody>
      </p:sp>
      <p:sp>
        <p:nvSpPr>
          <p:cNvPr id="120" name="Teksta vietturis 119"/>
          <p:cNvSpPr>
            <a:spLocks noGrp="1"/>
          </p:cNvSpPr>
          <p:nvPr>
            <p:ph type="body" sz="quarter" idx="15"/>
          </p:nvPr>
        </p:nvSpPr>
        <p:spPr/>
        <p:txBody>
          <a:bodyPr rtlCol="0"/>
          <a:lstStyle/>
          <a:p>
            <a:pPr rtl="0"/>
            <a:r>
              <a:rPr lang="lv-LV"/>
              <a:t>3. kategorija</a:t>
            </a:r>
          </a:p>
        </p:txBody>
      </p:sp>
      <p:sp>
        <p:nvSpPr>
          <p:cNvPr id="130" name="Teksta vietturis 129"/>
          <p:cNvSpPr>
            <a:spLocks noGrp="1"/>
          </p:cNvSpPr>
          <p:nvPr>
            <p:ph type="body" sz="quarter" idx="20"/>
          </p:nvPr>
        </p:nvSpPr>
        <p:spPr/>
        <p:txBody>
          <a:bodyPr rtlCol="0"/>
          <a:lstStyle/>
          <a:p>
            <a:pPr rtl="0"/>
            <a:r>
              <a:rPr lang="lv-LV">
                <a:hlinkClick r:id="rId13" action="ppaction://hlinksldjump"/>
              </a:rPr>
              <a:t>10</a:t>
            </a:r>
            <a:endParaRPr lang="lv-LV"/>
          </a:p>
        </p:txBody>
      </p:sp>
      <p:sp>
        <p:nvSpPr>
          <p:cNvPr id="135" name="Teksta vietturis 134"/>
          <p:cNvSpPr>
            <a:spLocks noGrp="1"/>
          </p:cNvSpPr>
          <p:nvPr>
            <p:ph type="body" sz="quarter" idx="25"/>
          </p:nvPr>
        </p:nvSpPr>
        <p:spPr/>
        <p:txBody>
          <a:bodyPr rtlCol="0"/>
          <a:lstStyle/>
          <a:p>
            <a:pPr rtl="0"/>
            <a:r>
              <a:rPr lang="lv-LV">
                <a:hlinkClick r:id="rId14" action="ppaction://hlinksldjump"/>
              </a:rPr>
              <a:t>20</a:t>
            </a:r>
            <a:endParaRPr lang="lv-LV"/>
          </a:p>
        </p:txBody>
      </p:sp>
      <p:sp>
        <p:nvSpPr>
          <p:cNvPr id="140" name="Teksta vietturis 139"/>
          <p:cNvSpPr>
            <a:spLocks noGrp="1"/>
          </p:cNvSpPr>
          <p:nvPr>
            <p:ph type="body" sz="quarter" idx="30"/>
          </p:nvPr>
        </p:nvSpPr>
        <p:spPr/>
        <p:txBody>
          <a:bodyPr rtlCol="0"/>
          <a:lstStyle/>
          <a:p>
            <a:pPr rtl="0"/>
            <a:r>
              <a:rPr lang="lv-LV">
                <a:hlinkClick r:id="rId15" action="ppaction://hlinksldjump"/>
              </a:rPr>
              <a:t>30</a:t>
            </a:r>
            <a:endParaRPr lang="lv-LV"/>
          </a:p>
        </p:txBody>
      </p:sp>
      <p:sp>
        <p:nvSpPr>
          <p:cNvPr id="145" name="Teksta vietturis 144"/>
          <p:cNvSpPr>
            <a:spLocks noGrp="1"/>
          </p:cNvSpPr>
          <p:nvPr>
            <p:ph type="body" sz="quarter" idx="35"/>
          </p:nvPr>
        </p:nvSpPr>
        <p:spPr/>
        <p:txBody>
          <a:bodyPr rtlCol="0"/>
          <a:lstStyle/>
          <a:p>
            <a:pPr rtl="0"/>
            <a:r>
              <a:rPr lang="lv-LV">
                <a:hlinkClick r:id="rId16" action="ppaction://hlinksldjump"/>
              </a:rPr>
              <a:t>40</a:t>
            </a:r>
            <a:endParaRPr lang="lv-LV"/>
          </a:p>
        </p:txBody>
      </p:sp>
      <p:sp>
        <p:nvSpPr>
          <p:cNvPr id="150" name="Teksta vietturis 149"/>
          <p:cNvSpPr>
            <a:spLocks noGrp="1"/>
          </p:cNvSpPr>
          <p:nvPr>
            <p:ph type="body" sz="quarter" idx="40"/>
          </p:nvPr>
        </p:nvSpPr>
        <p:spPr/>
        <p:txBody>
          <a:bodyPr rtlCol="0"/>
          <a:lstStyle/>
          <a:p>
            <a:pPr rtl="0"/>
            <a:r>
              <a:rPr lang="lv-LV">
                <a:hlinkClick r:id="rId17" action="ppaction://hlinksldjump"/>
              </a:rPr>
              <a:t>50</a:t>
            </a:r>
            <a:endParaRPr lang="lv-LV"/>
          </a:p>
        </p:txBody>
      </p:sp>
      <p:sp>
        <p:nvSpPr>
          <p:cNvPr id="126" name="Teksta vietturis 125"/>
          <p:cNvSpPr>
            <a:spLocks noGrp="1"/>
          </p:cNvSpPr>
          <p:nvPr>
            <p:ph type="body" sz="quarter" idx="16"/>
          </p:nvPr>
        </p:nvSpPr>
        <p:spPr/>
        <p:txBody>
          <a:bodyPr rtlCol="0"/>
          <a:lstStyle/>
          <a:p>
            <a:pPr rtl="0"/>
            <a:r>
              <a:rPr lang="lv-LV"/>
              <a:t>4. kategorija</a:t>
            </a:r>
          </a:p>
        </p:txBody>
      </p:sp>
      <p:sp>
        <p:nvSpPr>
          <p:cNvPr id="131" name="Teksta vietturis 130"/>
          <p:cNvSpPr>
            <a:spLocks noGrp="1"/>
          </p:cNvSpPr>
          <p:nvPr>
            <p:ph type="body" sz="quarter" idx="21"/>
          </p:nvPr>
        </p:nvSpPr>
        <p:spPr/>
        <p:txBody>
          <a:bodyPr rtlCol="0"/>
          <a:lstStyle/>
          <a:p>
            <a:pPr rtl="0"/>
            <a:r>
              <a:rPr lang="lv-LV">
                <a:hlinkClick r:id="rId18" action="ppaction://hlinksldjump"/>
              </a:rPr>
              <a:t>10</a:t>
            </a:r>
            <a:endParaRPr lang="lv-LV"/>
          </a:p>
        </p:txBody>
      </p:sp>
      <p:sp>
        <p:nvSpPr>
          <p:cNvPr id="136" name="Teksta vietturis 135"/>
          <p:cNvSpPr>
            <a:spLocks noGrp="1"/>
          </p:cNvSpPr>
          <p:nvPr>
            <p:ph type="body" sz="quarter" idx="26"/>
          </p:nvPr>
        </p:nvSpPr>
        <p:spPr/>
        <p:txBody>
          <a:bodyPr rtlCol="0"/>
          <a:lstStyle/>
          <a:p>
            <a:pPr rtl="0"/>
            <a:r>
              <a:rPr lang="lv-LV">
                <a:hlinkClick r:id="rId19" action="ppaction://hlinksldjump"/>
              </a:rPr>
              <a:t>20</a:t>
            </a:r>
            <a:endParaRPr lang="lv-LV"/>
          </a:p>
        </p:txBody>
      </p:sp>
      <p:sp>
        <p:nvSpPr>
          <p:cNvPr id="141" name="Teksta vietturis 140"/>
          <p:cNvSpPr>
            <a:spLocks noGrp="1"/>
          </p:cNvSpPr>
          <p:nvPr>
            <p:ph type="body" sz="quarter" idx="31"/>
          </p:nvPr>
        </p:nvSpPr>
        <p:spPr/>
        <p:txBody>
          <a:bodyPr rtlCol="0"/>
          <a:lstStyle/>
          <a:p>
            <a:pPr rtl="0"/>
            <a:r>
              <a:rPr lang="lv-LV">
                <a:hlinkClick r:id="rId20" action="ppaction://hlinksldjump"/>
              </a:rPr>
              <a:t>30</a:t>
            </a:r>
            <a:endParaRPr lang="lv-LV"/>
          </a:p>
        </p:txBody>
      </p:sp>
      <p:sp>
        <p:nvSpPr>
          <p:cNvPr id="146" name="Teksta vietturis 145"/>
          <p:cNvSpPr>
            <a:spLocks noGrp="1"/>
          </p:cNvSpPr>
          <p:nvPr>
            <p:ph type="body" sz="quarter" idx="36"/>
          </p:nvPr>
        </p:nvSpPr>
        <p:spPr/>
        <p:txBody>
          <a:bodyPr rtlCol="0"/>
          <a:lstStyle/>
          <a:p>
            <a:pPr rtl="0"/>
            <a:r>
              <a:rPr lang="lv-LV">
                <a:hlinkClick r:id="rId21" action="ppaction://hlinksldjump"/>
              </a:rPr>
              <a:t>40</a:t>
            </a:r>
            <a:endParaRPr lang="lv-LV"/>
          </a:p>
        </p:txBody>
      </p:sp>
      <p:sp>
        <p:nvSpPr>
          <p:cNvPr id="151" name="Teksta vietturis 150"/>
          <p:cNvSpPr>
            <a:spLocks noGrp="1"/>
          </p:cNvSpPr>
          <p:nvPr>
            <p:ph type="body" sz="quarter" idx="41"/>
          </p:nvPr>
        </p:nvSpPr>
        <p:spPr/>
        <p:txBody>
          <a:bodyPr rtlCol="0"/>
          <a:lstStyle/>
          <a:p>
            <a:pPr rtl="0"/>
            <a:r>
              <a:rPr lang="lv-LV">
                <a:hlinkClick r:id="rId22" action="ppaction://hlinksldjump"/>
              </a:rPr>
              <a:t>50</a:t>
            </a:r>
            <a:endParaRPr lang="lv-LV"/>
          </a:p>
        </p:txBody>
      </p:sp>
      <p:sp>
        <p:nvSpPr>
          <p:cNvPr id="127" name="Teksta vietturis 126"/>
          <p:cNvSpPr>
            <a:spLocks noGrp="1"/>
          </p:cNvSpPr>
          <p:nvPr>
            <p:ph type="body" sz="quarter" idx="17"/>
          </p:nvPr>
        </p:nvSpPr>
        <p:spPr/>
        <p:txBody>
          <a:bodyPr rtlCol="0"/>
          <a:lstStyle/>
          <a:p>
            <a:pPr rtl="0"/>
            <a:r>
              <a:rPr lang="lv-LV"/>
              <a:t>5. kategorija</a:t>
            </a:r>
          </a:p>
        </p:txBody>
      </p:sp>
      <p:sp>
        <p:nvSpPr>
          <p:cNvPr id="132" name="Teksta vietturis 131"/>
          <p:cNvSpPr>
            <a:spLocks noGrp="1"/>
          </p:cNvSpPr>
          <p:nvPr>
            <p:ph type="body" sz="quarter" idx="22"/>
          </p:nvPr>
        </p:nvSpPr>
        <p:spPr/>
        <p:txBody>
          <a:bodyPr rtlCol="0"/>
          <a:lstStyle/>
          <a:p>
            <a:pPr rtl="0"/>
            <a:r>
              <a:rPr lang="lv-LV">
                <a:hlinkClick r:id="rId23" action="ppaction://hlinksldjump"/>
              </a:rPr>
              <a:t>10</a:t>
            </a:r>
            <a:endParaRPr lang="lv-LV"/>
          </a:p>
        </p:txBody>
      </p:sp>
      <p:sp>
        <p:nvSpPr>
          <p:cNvPr id="137" name="Teksta vietturis 136"/>
          <p:cNvSpPr>
            <a:spLocks noGrp="1"/>
          </p:cNvSpPr>
          <p:nvPr>
            <p:ph type="body" sz="quarter" idx="27"/>
          </p:nvPr>
        </p:nvSpPr>
        <p:spPr/>
        <p:txBody>
          <a:bodyPr rtlCol="0"/>
          <a:lstStyle/>
          <a:p>
            <a:pPr rtl="0"/>
            <a:r>
              <a:rPr lang="lv-LV">
                <a:hlinkClick r:id="rId24" action="ppaction://hlinksldjump"/>
              </a:rPr>
              <a:t>20</a:t>
            </a:r>
            <a:endParaRPr lang="lv-LV"/>
          </a:p>
        </p:txBody>
      </p:sp>
      <p:sp>
        <p:nvSpPr>
          <p:cNvPr id="142" name="Teksta vietturis 141"/>
          <p:cNvSpPr>
            <a:spLocks noGrp="1"/>
          </p:cNvSpPr>
          <p:nvPr>
            <p:ph type="body" sz="quarter" idx="32"/>
          </p:nvPr>
        </p:nvSpPr>
        <p:spPr/>
        <p:txBody>
          <a:bodyPr rtlCol="0"/>
          <a:lstStyle/>
          <a:p>
            <a:pPr rtl="0"/>
            <a:r>
              <a:rPr lang="lv-LV">
                <a:hlinkClick r:id="rId25" action="ppaction://hlinksldjump"/>
              </a:rPr>
              <a:t>30</a:t>
            </a:r>
            <a:endParaRPr lang="lv-LV"/>
          </a:p>
        </p:txBody>
      </p:sp>
      <p:sp>
        <p:nvSpPr>
          <p:cNvPr id="147" name="Teksta vietturis 146"/>
          <p:cNvSpPr>
            <a:spLocks noGrp="1"/>
          </p:cNvSpPr>
          <p:nvPr>
            <p:ph type="body" sz="quarter" idx="37"/>
          </p:nvPr>
        </p:nvSpPr>
        <p:spPr/>
        <p:txBody>
          <a:bodyPr rtlCol="0"/>
          <a:lstStyle/>
          <a:p>
            <a:pPr rtl="0"/>
            <a:r>
              <a:rPr lang="lv-LV">
                <a:hlinkClick r:id="rId26" action="ppaction://hlinksldjump"/>
              </a:rPr>
              <a:t>40</a:t>
            </a:r>
            <a:endParaRPr lang="lv-LV"/>
          </a:p>
        </p:txBody>
      </p:sp>
      <p:sp>
        <p:nvSpPr>
          <p:cNvPr id="152" name="Teksta vietturis 151"/>
          <p:cNvSpPr>
            <a:spLocks noGrp="1"/>
          </p:cNvSpPr>
          <p:nvPr>
            <p:ph type="body" sz="quarter" idx="42"/>
          </p:nvPr>
        </p:nvSpPr>
        <p:spPr/>
        <p:txBody>
          <a:bodyPr rtlCol="0"/>
          <a:lstStyle/>
          <a:p>
            <a:pPr rtl="0"/>
            <a:r>
              <a:rPr lang="lv-LV">
                <a:hlinkClick r:id="rId27" action="ppaction://hlinksldjump"/>
              </a:rPr>
              <a:t>50</a:t>
            </a:r>
            <a:endParaRPr lang="lv-LV"/>
          </a:p>
        </p:txBody>
      </p:sp>
    </p:spTree>
    <p:extLst>
      <p:ext uri="{BB962C8B-B14F-4D97-AF65-F5344CB8AC3E}">
        <p14:creationId xmlns:p14="http://schemas.microsoft.com/office/powerpoint/2010/main" val="4182464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2. kategorijas jautājums par 40 punktiem</a:t>
            </a:r>
          </a:p>
        </p:txBody>
      </p:sp>
      <p:sp>
        <p:nvSpPr>
          <p:cNvPr id="16" name="Teksta vietturis 15"/>
          <p:cNvSpPr>
            <a:spLocks noGrp="1"/>
          </p:cNvSpPr>
          <p:nvPr>
            <p:ph type="body" sz="quarter" idx="14"/>
          </p:nvPr>
        </p:nvSpPr>
        <p:spPr/>
        <p:txBody>
          <a:bodyPr rtlCol="0"/>
          <a:lstStyle/>
          <a:p>
            <a:pPr rtl="0"/>
            <a:r>
              <a:rPr lang="lv-LV"/>
              <a:t>40 punktu atbilde</a:t>
            </a:r>
          </a:p>
        </p:txBody>
      </p:sp>
      <p:sp>
        <p:nvSpPr>
          <p:cNvPr id="18" name="Teksta vietturis 17"/>
          <p:cNvSpPr>
            <a:spLocks noGrp="1"/>
          </p:cNvSpPr>
          <p:nvPr>
            <p:ph type="body" sz="quarter" idx="16"/>
          </p:nvPr>
        </p:nvSpPr>
        <p:spPr/>
        <p:txBody>
          <a:bodyPr rtlCol="0"/>
          <a:lstStyle/>
          <a:p>
            <a:pPr rtl="0"/>
            <a:r>
              <a:rPr lang="lv-LV"/>
              <a:t>40</a:t>
            </a:r>
          </a:p>
        </p:txBody>
      </p:sp>
      <p:sp>
        <p:nvSpPr>
          <p:cNvPr id="10" name="Virsraksts 9"/>
          <p:cNvSpPr>
            <a:spLocks noGrp="1"/>
          </p:cNvSpPr>
          <p:nvPr>
            <p:ph type="title"/>
          </p:nvPr>
        </p:nvSpPr>
        <p:spPr/>
        <p:txBody>
          <a:bodyPr rtlCol="0"/>
          <a:lstStyle/>
          <a:p>
            <a:pPr rtl="0"/>
            <a:r>
              <a:rPr lang="lv-LV"/>
              <a:t>2. kategorija</a:t>
            </a:r>
          </a:p>
        </p:txBody>
      </p:sp>
    </p:spTree>
    <p:extLst>
      <p:ext uri="{BB962C8B-B14F-4D97-AF65-F5344CB8AC3E}">
        <p14:creationId xmlns:p14="http://schemas.microsoft.com/office/powerpoint/2010/main" val="13330288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2. kategorijas jautājums par 50 punktiem</a:t>
            </a:r>
          </a:p>
        </p:txBody>
      </p:sp>
      <p:sp>
        <p:nvSpPr>
          <p:cNvPr id="16" name="Teksta vietturis 15"/>
          <p:cNvSpPr>
            <a:spLocks noGrp="1"/>
          </p:cNvSpPr>
          <p:nvPr>
            <p:ph type="body" sz="quarter" idx="14"/>
          </p:nvPr>
        </p:nvSpPr>
        <p:spPr/>
        <p:txBody>
          <a:bodyPr rtlCol="0"/>
          <a:lstStyle/>
          <a:p>
            <a:pPr rtl="0"/>
            <a:r>
              <a:rPr lang="lv-LV"/>
              <a:t>50 punktu atbilde</a:t>
            </a:r>
          </a:p>
        </p:txBody>
      </p:sp>
      <p:sp>
        <p:nvSpPr>
          <p:cNvPr id="18" name="Teksta vietturis 17"/>
          <p:cNvSpPr>
            <a:spLocks noGrp="1"/>
          </p:cNvSpPr>
          <p:nvPr>
            <p:ph type="body" sz="quarter" idx="16"/>
          </p:nvPr>
        </p:nvSpPr>
        <p:spPr/>
        <p:txBody>
          <a:bodyPr rtlCol="0"/>
          <a:lstStyle/>
          <a:p>
            <a:pPr rtl="0"/>
            <a:r>
              <a:rPr lang="lv-LV"/>
              <a:t>50</a:t>
            </a:r>
          </a:p>
        </p:txBody>
      </p:sp>
      <p:sp>
        <p:nvSpPr>
          <p:cNvPr id="10" name="Virsraksts 9"/>
          <p:cNvSpPr>
            <a:spLocks noGrp="1"/>
          </p:cNvSpPr>
          <p:nvPr>
            <p:ph type="title"/>
          </p:nvPr>
        </p:nvSpPr>
        <p:spPr/>
        <p:txBody>
          <a:bodyPr rtlCol="0"/>
          <a:lstStyle/>
          <a:p>
            <a:pPr rtl="0"/>
            <a:r>
              <a:rPr lang="lv-LV"/>
              <a:t>2. kategorija</a:t>
            </a:r>
          </a:p>
        </p:txBody>
      </p:sp>
    </p:spTree>
    <p:extLst>
      <p:ext uri="{BB962C8B-B14F-4D97-AF65-F5344CB8AC3E}">
        <p14:creationId xmlns:p14="http://schemas.microsoft.com/office/powerpoint/2010/main" val="17665982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rtlCol="0"/>
          <a:lstStyle/>
          <a:p>
            <a:pPr rtl="0"/>
            <a:r>
              <a:rPr lang="lv-LV"/>
              <a:t>Seko 3. kategorijas jautājumi</a:t>
            </a:r>
          </a:p>
        </p:txBody>
      </p:sp>
    </p:spTree>
    <p:extLst>
      <p:ext uri="{BB962C8B-B14F-4D97-AF65-F5344CB8AC3E}">
        <p14:creationId xmlns:p14="http://schemas.microsoft.com/office/powerpoint/2010/main" val="22624956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3. kategorijas jautājums par 10 punktiem</a:t>
            </a:r>
          </a:p>
        </p:txBody>
      </p:sp>
      <p:sp>
        <p:nvSpPr>
          <p:cNvPr id="16" name="Teksta vietturis 15"/>
          <p:cNvSpPr>
            <a:spLocks noGrp="1"/>
          </p:cNvSpPr>
          <p:nvPr>
            <p:ph type="body" sz="quarter" idx="14"/>
          </p:nvPr>
        </p:nvSpPr>
        <p:spPr/>
        <p:txBody>
          <a:bodyPr rtlCol="0"/>
          <a:lstStyle/>
          <a:p>
            <a:pPr rtl="0"/>
            <a:r>
              <a:rPr lang="lv-LV"/>
              <a:t>10 punktu atbilde</a:t>
            </a:r>
          </a:p>
        </p:txBody>
      </p:sp>
      <p:sp>
        <p:nvSpPr>
          <p:cNvPr id="18" name="Teksta vietturis 17"/>
          <p:cNvSpPr>
            <a:spLocks noGrp="1"/>
          </p:cNvSpPr>
          <p:nvPr>
            <p:ph type="body" sz="quarter" idx="16"/>
          </p:nvPr>
        </p:nvSpPr>
        <p:spPr/>
        <p:txBody>
          <a:bodyPr rtlCol="0"/>
          <a:lstStyle/>
          <a:p>
            <a:pPr rtl="0"/>
            <a:r>
              <a:rPr lang="lv-LV"/>
              <a:t>10</a:t>
            </a:r>
          </a:p>
        </p:txBody>
      </p:sp>
      <p:sp>
        <p:nvSpPr>
          <p:cNvPr id="10" name="Virsraksts 9"/>
          <p:cNvSpPr>
            <a:spLocks noGrp="1"/>
          </p:cNvSpPr>
          <p:nvPr>
            <p:ph type="title"/>
          </p:nvPr>
        </p:nvSpPr>
        <p:spPr/>
        <p:txBody>
          <a:bodyPr rtlCol="0"/>
          <a:lstStyle/>
          <a:p>
            <a:pPr rtl="0"/>
            <a:r>
              <a:rPr lang="lv-LV"/>
              <a:t>3. kategorija</a:t>
            </a:r>
          </a:p>
        </p:txBody>
      </p:sp>
    </p:spTree>
    <p:extLst>
      <p:ext uri="{BB962C8B-B14F-4D97-AF65-F5344CB8AC3E}">
        <p14:creationId xmlns:p14="http://schemas.microsoft.com/office/powerpoint/2010/main" val="35222951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3. kategorijas jautājums par 20 punktiem</a:t>
            </a:r>
          </a:p>
        </p:txBody>
      </p:sp>
      <p:sp>
        <p:nvSpPr>
          <p:cNvPr id="16" name="Teksta vietturis 15"/>
          <p:cNvSpPr>
            <a:spLocks noGrp="1"/>
          </p:cNvSpPr>
          <p:nvPr>
            <p:ph type="body" sz="quarter" idx="14"/>
          </p:nvPr>
        </p:nvSpPr>
        <p:spPr/>
        <p:txBody>
          <a:bodyPr rtlCol="0"/>
          <a:lstStyle/>
          <a:p>
            <a:pPr rtl="0"/>
            <a:r>
              <a:rPr lang="lv-LV"/>
              <a:t>20 punktu atbilde</a:t>
            </a:r>
          </a:p>
        </p:txBody>
      </p:sp>
      <p:sp>
        <p:nvSpPr>
          <p:cNvPr id="18" name="Teksta vietturis 17"/>
          <p:cNvSpPr>
            <a:spLocks noGrp="1"/>
          </p:cNvSpPr>
          <p:nvPr>
            <p:ph type="body" sz="quarter" idx="16"/>
          </p:nvPr>
        </p:nvSpPr>
        <p:spPr/>
        <p:txBody>
          <a:bodyPr rtlCol="0"/>
          <a:lstStyle/>
          <a:p>
            <a:pPr rtl="0"/>
            <a:r>
              <a:rPr lang="lv-LV"/>
              <a:t>20</a:t>
            </a:r>
          </a:p>
        </p:txBody>
      </p:sp>
      <p:sp>
        <p:nvSpPr>
          <p:cNvPr id="10" name="Virsraksts 9"/>
          <p:cNvSpPr>
            <a:spLocks noGrp="1"/>
          </p:cNvSpPr>
          <p:nvPr>
            <p:ph type="title"/>
          </p:nvPr>
        </p:nvSpPr>
        <p:spPr/>
        <p:txBody>
          <a:bodyPr rtlCol="0"/>
          <a:lstStyle/>
          <a:p>
            <a:pPr rtl="0"/>
            <a:r>
              <a:rPr lang="lv-LV"/>
              <a:t>3. kategorija</a:t>
            </a:r>
          </a:p>
        </p:txBody>
      </p:sp>
    </p:spTree>
    <p:extLst>
      <p:ext uri="{BB962C8B-B14F-4D97-AF65-F5344CB8AC3E}">
        <p14:creationId xmlns:p14="http://schemas.microsoft.com/office/powerpoint/2010/main" val="38396715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3. kategorijas jautājums par 30 punktiem</a:t>
            </a:r>
          </a:p>
        </p:txBody>
      </p:sp>
      <p:sp>
        <p:nvSpPr>
          <p:cNvPr id="16" name="Teksta vietturis 15"/>
          <p:cNvSpPr>
            <a:spLocks noGrp="1"/>
          </p:cNvSpPr>
          <p:nvPr>
            <p:ph type="body" sz="quarter" idx="14"/>
          </p:nvPr>
        </p:nvSpPr>
        <p:spPr/>
        <p:txBody>
          <a:bodyPr rtlCol="0"/>
          <a:lstStyle/>
          <a:p>
            <a:pPr rtl="0"/>
            <a:r>
              <a:rPr lang="lv-LV"/>
              <a:t>30 punktu atbilde</a:t>
            </a:r>
          </a:p>
        </p:txBody>
      </p:sp>
      <p:sp>
        <p:nvSpPr>
          <p:cNvPr id="18" name="Teksta vietturis 17"/>
          <p:cNvSpPr>
            <a:spLocks noGrp="1"/>
          </p:cNvSpPr>
          <p:nvPr>
            <p:ph type="body" sz="quarter" idx="16"/>
          </p:nvPr>
        </p:nvSpPr>
        <p:spPr/>
        <p:txBody>
          <a:bodyPr rtlCol="0"/>
          <a:lstStyle/>
          <a:p>
            <a:pPr rtl="0"/>
            <a:r>
              <a:rPr lang="lv-LV"/>
              <a:t>30</a:t>
            </a:r>
          </a:p>
        </p:txBody>
      </p:sp>
      <p:sp>
        <p:nvSpPr>
          <p:cNvPr id="10" name="Virsraksts 9"/>
          <p:cNvSpPr>
            <a:spLocks noGrp="1"/>
          </p:cNvSpPr>
          <p:nvPr>
            <p:ph type="title"/>
          </p:nvPr>
        </p:nvSpPr>
        <p:spPr/>
        <p:txBody>
          <a:bodyPr rtlCol="0"/>
          <a:lstStyle/>
          <a:p>
            <a:pPr rtl="0"/>
            <a:r>
              <a:rPr lang="lv-LV"/>
              <a:t>3. kategorija</a:t>
            </a:r>
          </a:p>
        </p:txBody>
      </p:sp>
    </p:spTree>
    <p:extLst>
      <p:ext uri="{BB962C8B-B14F-4D97-AF65-F5344CB8AC3E}">
        <p14:creationId xmlns:p14="http://schemas.microsoft.com/office/powerpoint/2010/main" val="9038651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3. kategorijas jautājums par 40 punktiem</a:t>
            </a:r>
          </a:p>
        </p:txBody>
      </p:sp>
      <p:sp>
        <p:nvSpPr>
          <p:cNvPr id="16" name="Teksta vietturis 15"/>
          <p:cNvSpPr>
            <a:spLocks noGrp="1"/>
          </p:cNvSpPr>
          <p:nvPr>
            <p:ph type="body" sz="quarter" idx="14"/>
          </p:nvPr>
        </p:nvSpPr>
        <p:spPr/>
        <p:txBody>
          <a:bodyPr rtlCol="0"/>
          <a:lstStyle/>
          <a:p>
            <a:pPr rtl="0"/>
            <a:r>
              <a:rPr lang="lv-LV"/>
              <a:t>40 punktu atbilde</a:t>
            </a:r>
          </a:p>
        </p:txBody>
      </p:sp>
      <p:sp>
        <p:nvSpPr>
          <p:cNvPr id="18" name="Teksta vietturis 17"/>
          <p:cNvSpPr>
            <a:spLocks noGrp="1"/>
          </p:cNvSpPr>
          <p:nvPr>
            <p:ph type="body" sz="quarter" idx="16"/>
          </p:nvPr>
        </p:nvSpPr>
        <p:spPr/>
        <p:txBody>
          <a:bodyPr rtlCol="0"/>
          <a:lstStyle/>
          <a:p>
            <a:pPr rtl="0"/>
            <a:r>
              <a:rPr lang="lv-LV"/>
              <a:t>40</a:t>
            </a:r>
          </a:p>
        </p:txBody>
      </p:sp>
      <p:sp>
        <p:nvSpPr>
          <p:cNvPr id="10" name="Virsraksts 9"/>
          <p:cNvSpPr>
            <a:spLocks noGrp="1"/>
          </p:cNvSpPr>
          <p:nvPr>
            <p:ph type="title"/>
          </p:nvPr>
        </p:nvSpPr>
        <p:spPr/>
        <p:txBody>
          <a:bodyPr rtlCol="0"/>
          <a:lstStyle/>
          <a:p>
            <a:pPr rtl="0"/>
            <a:r>
              <a:rPr lang="lv-LV"/>
              <a:t>3. kategorija</a:t>
            </a:r>
          </a:p>
        </p:txBody>
      </p:sp>
    </p:spTree>
    <p:extLst>
      <p:ext uri="{BB962C8B-B14F-4D97-AF65-F5344CB8AC3E}">
        <p14:creationId xmlns:p14="http://schemas.microsoft.com/office/powerpoint/2010/main" val="1444085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3. kategorijas jautājums par 50 punktiem</a:t>
            </a:r>
          </a:p>
        </p:txBody>
      </p:sp>
      <p:sp>
        <p:nvSpPr>
          <p:cNvPr id="16" name="Teksta vietturis 15"/>
          <p:cNvSpPr>
            <a:spLocks noGrp="1"/>
          </p:cNvSpPr>
          <p:nvPr>
            <p:ph type="body" sz="quarter" idx="14"/>
          </p:nvPr>
        </p:nvSpPr>
        <p:spPr/>
        <p:txBody>
          <a:bodyPr rtlCol="0"/>
          <a:lstStyle/>
          <a:p>
            <a:pPr rtl="0"/>
            <a:r>
              <a:rPr lang="lv-LV"/>
              <a:t>50 punktu atbilde</a:t>
            </a:r>
          </a:p>
        </p:txBody>
      </p:sp>
      <p:sp>
        <p:nvSpPr>
          <p:cNvPr id="18" name="Teksta vietturis 17"/>
          <p:cNvSpPr>
            <a:spLocks noGrp="1"/>
          </p:cNvSpPr>
          <p:nvPr>
            <p:ph type="body" sz="quarter" idx="16"/>
          </p:nvPr>
        </p:nvSpPr>
        <p:spPr/>
        <p:txBody>
          <a:bodyPr rtlCol="0"/>
          <a:lstStyle/>
          <a:p>
            <a:pPr rtl="0"/>
            <a:r>
              <a:rPr lang="lv-LV"/>
              <a:t>50</a:t>
            </a:r>
          </a:p>
        </p:txBody>
      </p:sp>
      <p:sp>
        <p:nvSpPr>
          <p:cNvPr id="10" name="Virsraksts 9"/>
          <p:cNvSpPr>
            <a:spLocks noGrp="1"/>
          </p:cNvSpPr>
          <p:nvPr>
            <p:ph type="title"/>
          </p:nvPr>
        </p:nvSpPr>
        <p:spPr/>
        <p:txBody>
          <a:bodyPr rtlCol="0"/>
          <a:lstStyle/>
          <a:p>
            <a:pPr rtl="0"/>
            <a:r>
              <a:rPr lang="lv-LV"/>
              <a:t>3. kategorija</a:t>
            </a:r>
          </a:p>
        </p:txBody>
      </p:sp>
    </p:spTree>
    <p:extLst>
      <p:ext uri="{BB962C8B-B14F-4D97-AF65-F5344CB8AC3E}">
        <p14:creationId xmlns:p14="http://schemas.microsoft.com/office/powerpoint/2010/main" val="33583228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rtlCol="0"/>
          <a:lstStyle/>
          <a:p>
            <a:pPr rtl="0"/>
            <a:r>
              <a:rPr lang="lv-LV"/>
              <a:t>Seko 4. kategorijas jautājumi</a:t>
            </a:r>
          </a:p>
        </p:txBody>
      </p:sp>
    </p:spTree>
    <p:extLst>
      <p:ext uri="{BB962C8B-B14F-4D97-AF65-F5344CB8AC3E}">
        <p14:creationId xmlns:p14="http://schemas.microsoft.com/office/powerpoint/2010/main" val="20039403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4. kategorijas jautājums par 10 punktiem</a:t>
            </a:r>
          </a:p>
        </p:txBody>
      </p:sp>
      <p:sp>
        <p:nvSpPr>
          <p:cNvPr id="16" name="Teksta vietturis 15"/>
          <p:cNvSpPr>
            <a:spLocks noGrp="1"/>
          </p:cNvSpPr>
          <p:nvPr>
            <p:ph type="body" sz="quarter" idx="14"/>
          </p:nvPr>
        </p:nvSpPr>
        <p:spPr/>
        <p:txBody>
          <a:bodyPr rtlCol="0"/>
          <a:lstStyle/>
          <a:p>
            <a:pPr rtl="0"/>
            <a:r>
              <a:rPr lang="lv-LV"/>
              <a:t>10 punktu atbilde</a:t>
            </a:r>
          </a:p>
        </p:txBody>
      </p:sp>
      <p:sp>
        <p:nvSpPr>
          <p:cNvPr id="18" name="Teksta vietturis 17"/>
          <p:cNvSpPr>
            <a:spLocks noGrp="1"/>
          </p:cNvSpPr>
          <p:nvPr>
            <p:ph type="body" sz="quarter" idx="16"/>
          </p:nvPr>
        </p:nvSpPr>
        <p:spPr/>
        <p:txBody>
          <a:bodyPr rtlCol="0"/>
          <a:lstStyle/>
          <a:p>
            <a:pPr rtl="0"/>
            <a:r>
              <a:rPr lang="lv-LV"/>
              <a:t>10</a:t>
            </a:r>
          </a:p>
        </p:txBody>
      </p:sp>
      <p:sp>
        <p:nvSpPr>
          <p:cNvPr id="10" name="Virsraksts 9"/>
          <p:cNvSpPr>
            <a:spLocks noGrp="1"/>
          </p:cNvSpPr>
          <p:nvPr>
            <p:ph type="title"/>
          </p:nvPr>
        </p:nvSpPr>
        <p:spPr/>
        <p:txBody>
          <a:bodyPr rtlCol="0"/>
          <a:lstStyle/>
          <a:p>
            <a:pPr rtl="0"/>
            <a:r>
              <a:rPr lang="lv-LV"/>
              <a:t>4. kategorija</a:t>
            </a:r>
          </a:p>
        </p:txBody>
      </p:sp>
    </p:spTree>
    <p:extLst>
      <p:ext uri="{BB962C8B-B14F-4D97-AF65-F5344CB8AC3E}">
        <p14:creationId xmlns:p14="http://schemas.microsoft.com/office/powerpoint/2010/main" val="17028617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4. kategorijas jautājums par 20 punktiem</a:t>
            </a:r>
          </a:p>
        </p:txBody>
      </p:sp>
      <p:sp>
        <p:nvSpPr>
          <p:cNvPr id="16" name="Teksta vietturis 15"/>
          <p:cNvSpPr>
            <a:spLocks noGrp="1"/>
          </p:cNvSpPr>
          <p:nvPr>
            <p:ph type="body" sz="quarter" idx="14"/>
          </p:nvPr>
        </p:nvSpPr>
        <p:spPr/>
        <p:txBody>
          <a:bodyPr rtlCol="0"/>
          <a:lstStyle/>
          <a:p>
            <a:pPr rtl="0"/>
            <a:r>
              <a:rPr lang="lv-LV"/>
              <a:t>20 punktu atbilde</a:t>
            </a:r>
          </a:p>
        </p:txBody>
      </p:sp>
      <p:sp>
        <p:nvSpPr>
          <p:cNvPr id="18" name="Teksta vietturis 17"/>
          <p:cNvSpPr>
            <a:spLocks noGrp="1"/>
          </p:cNvSpPr>
          <p:nvPr>
            <p:ph type="body" sz="quarter" idx="16"/>
          </p:nvPr>
        </p:nvSpPr>
        <p:spPr/>
        <p:txBody>
          <a:bodyPr rtlCol="0"/>
          <a:lstStyle/>
          <a:p>
            <a:pPr rtl="0"/>
            <a:r>
              <a:rPr lang="lv-LV"/>
              <a:t>20</a:t>
            </a:r>
          </a:p>
        </p:txBody>
      </p:sp>
      <p:sp>
        <p:nvSpPr>
          <p:cNvPr id="10" name="Virsraksts 9"/>
          <p:cNvSpPr>
            <a:spLocks noGrp="1"/>
          </p:cNvSpPr>
          <p:nvPr>
            <p:ph type="title"/>
          </p:nvPr>
        </p:nvSpPr>
        <p:spPr/>
        <p:txBody>
          <a:bodyPr rtlCol="0"/>
          <a:lstStyle/>
          <a:p>
            <a:pPr rtl="0"/>
            <a:r>
              <a:rPr lang="lv-LV"/>
              <a:t>4. kategorija</a:t>
            </a:r>
          </a:p>
        </p:txBody>
      </p:sp>
    </p:spTree>
    <p:extLst>
      <p:ext uri="{BB962C8B-B14F-4D97-AF65-F5344CB8AC3E}">
        <p14:creationId xmlns:p14="http://schemas.microsoft.com/office/powerpoint/2010/main" val="32693092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rtlCol="0"/>
          <a:lstStyle/>
          <a:p>
            <a:pPr rtl="0"/>
            <a:r>
              <a:rPr lang="lv"/>
              <a:t>Seko 1. kategorijas jautājumi</a:t>
            </a:r>
          </a:p>
        </p:txBody>
      </p:sp>
    </p:spTree>
    <p:extLst>
      <p:ext uri="{BB962C8B-B14F-4D97-AF65-F5344CB8AC3E}">
        <p14:creationId xmlns:p14="http://schemas.microsoft.com/office/powerpoint/2010/main" val="38603088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4. kategorijas jautājums par 30 punktiem</a:t>
            </a:r>
          </a:p>
        </p:txBody>
      </p:sp>
      <p:sp>
        <p:nvSpPr>
          <p:cNvPr id="16" name="Teksta vietturis 15"/>
          <p:cNvSpPr>
            <a:spLocks noGrp="1"/>
          </p:cNvSpPr>
          <p:nvPr>
            <p:ph type="body" sz="quarter" idx="14"/>
          </p:nvPr>
        </p:nvSpPr>
        <p:spPr/>
        <p:txBody>
          <a:bodyPr rtlCol="0"/>
          <a:lstStyle/>
          <a:p>
            <a:pPr rtl="0"/>
            <a:r>
              <a:rPr lang="lv-LV"/>
              <a:t>30 punktu atbilde</a:t>
            </a:r>
          </a:p>
        </p:txBody>
      </p:sp>
      <p:sp>
        <p:nvSpPr>
          <p:cNvPr id="18" name="Teksta vietturis 17"/>
          <p:cNvSpPr>
            <a:spLocks noGrp="1"/>
          </p:cNvSpPr>
          <p:nvPr>
            <p:ph type="body" sz="quarter" idx="16"/>
          </p:nvPr>
        </p:nvSpPr>
        <p:spPr/>
        <p:txBody>
          <a:bodyPr rtlCol="0"/>
          <a:lstStyle/>
          <a:p>
            <a:pPr rtl="0"/>
            <a:r>
              <a:rPr lang="lv-LV"/>
              <a:t>30</a:t>
            </a:r>
          </a:p>
        </p:txBody>
      </p:sp>
      <p:sp>
        <p:nvSpPr>
          <p:cNvPr id="10" name="Virsraksts 9"/>
          <p:cNvSpPr>
            <a:spLocks noGrp="1"/>
          </p:cNvSpPr>
          <p:nvPr>
            <p:ph type="title"/>
          </p:nvPr>
        </p:nvSpPr>
        <p:spPr/>
        <p:txBody>
          <a:bodyPr rtlCol="0"/>
          <a:lstStyle/>
          <a:p>
            <a:pPr rtl="0"/>
            <a:r>
              <a:rPr lang="lv-LV"/>
              <a:t>4. kategorija</a:t>
            </a:r>
          </a:p>
        </p:txBody>
      </p:sp>
    </p:spTree>
    <p:extLst>
      <p:ext uri="{BB962C8B-B14F-4D97-AF65-F5344CB8AC3E}">
        <p14:creationId xmlns:p14="http://schemas.microsoft.com/office/powerpoint/2010/main" val="28386024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4. kategorijas jautājums par 40 punktiem</a:t>
            </a:r>
          </a:p>
        </p:txBody>
      </p:sp>
      <p:sp>
        <p:nvSpPr>
          <p:cNvPr id="16" name="Teksta vietturis 15"/>
          <p:cNvSpPr>
            <a:spLocks noGrp="1"/>
          </p:cNvSpPr>
          <p:nvPr>
            <p:ph type="body" sz="quarter" idx="14"/>
          </p:nvPr>
        </p:nvSpPr>
        <p:spPr/>
        <p:txBody>
          <a:bodyPr rtlCol="0"/>
          <a:lstStyle/>
          <a:p>
            <a:pPr rtl="0"/>
            <a:r>
              <a:rPr lang="lv-LV"/>
              <a:t>40 punktu atbilde</a:t>
            </a:r>
          </a:p>
        </p:txBody>
      </p:sp>
      <p:sp>
        <p:nvSpPr>
          <p:cNvPr id="18" name="Teksta vietturis 17"/>
          <p:cNvSpPr>
            <a:spLocks noGrp="1"/>
          </p:cNvSpPr>
          <p:nvPr>
            <p:ph type="body" sz="quarter" idx="16"/>
          </p:nvPr>
        </p:nvSpPr>
        <p:spPr/>
        <p:txBody>
          <a:bodyPr rtlCol="0"/>
          <a:lstStyle/>
          <a:p>
            <a:pPr rtl="0"/>
            <a:r>
              <a:rPr lang="lv-LV"/>
              <a:t>40</a:t>
            </a:r>
          </a:p>
        </p:txBody>
      </p:sp>
      <p:sp>
        <p:nvSpPr>
          <p:cNvPr id="10" name="Virsraksts 9"/>
          <p:cNvSpPr>
            <a:spLocks noGrp="1"/>
          </p:cNvSpPr>
          <p:nvPr>
            <p:ph type="title"/>
          </p:nvPr>
        </p:nvSpPr>
        <p:spPr/>
        <p:txBody>
          <a:bodyPr rtlCol="0"/>
          <a:lstStyle/>
          <a:p>
            <a:pPr rtl="0"/>
            <a:r>
              <a:rPr lang="lv-LV"/>
              <a:t>4. kategorija</a:t>
            </a:r>
          </a:p>
        </p:txBody>
      </p:sp>
    </p:spTree>
    <p:extLst>
      <p:ext uri="{BB962C8B-B14F-4D97-AF65-F5344CB8AC3E}">
        <p14:creationId xmlns:p14="http://schemas.microsoft.com/office/powerpoint/2010/main" val="4925291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5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4. kategorijas jautājums par 50 punktiem</a:t>
            </a:r>
          </a:p>
        </p:txBody>
      </p:sp>
      <p:sp>
        <p:nvSpPr>
          <p:cNvPr id="16" name="Teksta vietturis 15"/>
          <p:cNvSpPr>
            <a:spLocks noGrp="1"/>
          </p:cNvSpPr>
          <p:nvPr>
            <p:ph type="body" sz="quarter" idx="14"/>
          </p:nvPr>
        </p:nvSpPr>
        <p:spPr/>
        <p:txBody>
          <a:bodyPr rtlCol="0"/>
          <a:lstStyle/>
          <a:p>
            <a:pPr rtl="0"/>
            <a:r>
              <a:rPr lang="lv-LV"/>
              <a:t>50 punktu atbilde</a:t>
            </a:r>
          </a:p>
        </p:txBody>
      </p:sp>
      <p:sp>
        <p:nvSpPr>
          <p:cNvPr id="18" name="Teksta vietturis 17"/>
          <p:cNvSpPr>
            <a:spLocks noGrp="1"/>
          </p:cNvSpPr>
          <p:nvPr>
            <p:ph type="body" sz="quarter" idx="16"/>
          </p:nvPr>
        </p:nvSpPr>
        <p:spPr/>
        <p:txBody>
          <a:bodyPr rtlCol="0"/>
          <a:lstStyle/>
          <a:p>
            <a:pPr rtl="0"/>
            <a:r>
              <a:rPr lang="lv-LV"/>
              <a:t>50</a:t>
            </a:r>
          </a:p>
        </p:txBody>
      </p:sp>
      <p:sp>
        <p:nvSpPr>
          <p:cNvPr id="10" name="Virsraksts 9"/>
          <p:cNvSpPr>
            <a:spLocks noGrp="1"/>
          </p:cNvSpPr>
          <p:nvPr>
            <p:ph type="title"/>
          </p:nvPr>
        </p:nvSpPr>
        <p:spPr/>
        <p:txBody>
          <a:bodyPr rtlCol="0"/>
          <a:lstStyle/>
          <a:p>
            <a:pPr rtl="0"/>
            <a:r>
              <a:rPr lang="lv-LV"/>
              <a:t>4. kategorija</a:t>
            </a:r>
          </a:p>
        </p:txBody>
      </p:sp>
    </p:spTree>
    <p:extLst>
      <p:ext uri="{BB962C8B-B14F-4D97-AF65-F5344CB8AC3E}">
        <p14:creationId xmlns:p14="http://schemas.microsoft.com/office/powerpoint/2010/main" val="13680951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rtlCol="0"/>
          <a:lstStyle/>
          <a:p>
            <a:pPr rtl="0"/>
            <a:r>
              <a:rPr lang="lv-LV"/>
              <a:t>Seko 5. kategorijas jautājumi</a:t>
            </a:r>
          </a:p>
        </p:txBody>
      </p:sp>
    </p:spTree>
    <p:extLst>
      <p:ext uri="{BB962C8B-B14F-4D97-AF65-F5344CB8AC3E}">
        <p14:creationId xmlns:p14="http://schemas.microsoft.com/office/powerpoint/2010/main" val="39370170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5. kategorijas jautājums par 10 punktiem</a:t>
            </a:r>
          </a:p>
        </p:txBody>
      </p:sp>
      <p:sp>
        <p:nvSpPr>
          <p:cNvPr id="16" name="Teksta vietturis 15"/>
          <p:cNvSpPr>
            <a:spLocks noGrp="1"/>
          </p:cNvSpPr>
          <p:nvPr>
            <p:ph type="body" sz="quarter" idx="14"/>
          </p:nvPr>
        </p:nvSpPr>
        <p:spPr/>
        <p:txBody>
          <a:bodyPr rtlCol="0"/>
          <a:lstStyle/>
          <a:p>
            <a:pPr rtl="0"/>
            <a:r>
              <a:rPr lang="lv-LV"/>
              <a:t>10 punktu atbilde</a:t>
            </a:r>
          </a:p>
        </p:txBody>
      </p:sp>
      <p:sp>
        <p:nvSpPr>
          <p:cNvPr id="18" name="Teksta vietturis 17"/>
          <p:cNvSpPr>
            <a:spLocks noGrp="1"/>
          </p:cNvSpPr>
          <p:nvPr>
            <p:ph type="body" sz="quarter" idx="16"/>
          </p:nvPr>
        </p:nvSpPr>
        <p:spPr/>
        <p:txBody>
          <a:bodyPr rtlCol="0"/>
          <a:lstStyle/>
          <a:p>
            <a:pPr rtl="0"/>
            <a:r>
              <a:rPr lang="lv-LV"/>
              <a:t>10</a:t>
            </a:r>
          </a:p>
        </p:txBody>
      </p:sp>
      <p:sp>
        <p:nvSpPr>
          <p:cNvPr id="10" name="Virsraksts 9"/>
          <p:cNvSpPr>
            <a:spLocks noGrp="1"/>
          </p:cNvSpPr>
          <p:nvPr>
            <p:ph type="title"/>
          </p:nvPr>
        </p:nvSpPr>
        <p:spPr/>
        <p:txBody>
          <a:bodyPr rtlCol="0"/>
          <a:lstStyle/>
          <a:p>
            <a:pPr rtl="0"/>
            <a:r>
              <a:rPr lang="lv-LV"/>
              <a:t>5. kategorija</a:t>
            </a:r>
          </a:p>
        </p:txBody>
      </p:sp>
    </p:spTree>
    <p:extLst>
      <p:ext uri="{BB962C8B-B14F-4D97-AF65-F5344CB8AC3E}">
        <p14:creationId xmlns:p14="http://schemas.microsoft.com/office/powerpoint/2010/main" val="9176404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8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5. kategorijas jautājums par 20 punktiem</a:t>
            </a:r>
          </a:p>
        </p:txBody>
      </p:sp>
      <p:sp>
        <p:nvSpPr>
          <p:cNvPr id="16" name="Teksta vietturis 15"/>
          <p:cNvSpPr>
            <a:spLocks noGrp="1"/>
          </p:cNvSpPr>
          <p:nvPr>
            <p:ph type="body" sz="quarter" idx="14"/>
          </p:nvPr>
        </p:nvSpPr>
        <p:spPr/>
        <p:txBody>
          <a:bodyPr rtlCol="0"/>
          <a:lstStyle/>
          <a:p>
            <a:pPr rtl="0"/>
            <a:r>
              <a:rPr lang="lv-LV"/>
              <a:t>20 punktu atbilde</a:t>
            </a:r>
          </a:p>
        </p:txBody>
      </p:sp>
      <p:sp>
        <p:nvSpPr>
          <p:cNvPr id="18" name="Teksta vietturis 17"/>
          <p:cNvSpPr>
            <a:spLocks noGrp="1"/>
          </p:cNvSpPr>
          <p:nvPr>
            <p:ph type="body" sz="quarter" idx="16"/>
          </p:nvPr>
        </p:nvSpPr>
        <p:spPr/>
        <p:txBody>
          <a:bodyPr rtlCol="0"/>
          <a:lstStyle/>
          <a:p>
            <a:pPr rtl="0"/>
            <a:r>
              <a:rPr lang="lv-LV"/>
              <a:t>20</a:t>
            </a:r>
          </a:p>
        </p:txBody>
      </p:sp>
      <p:sp>
        <p:nvSpPr>
          <p:cNvPr id="10" name="Virsraksts 9"/>
          <p:cNvSpPr>
            <a:spLocks noGrp="1"/>
          </p:cNvSpPr>
          <p:nvPr>
            <p:ph type="title"/>
          </p:nvPr>
        </p:nvSpPr>
        <p:spPr/>
        <p:txBody>
          <a:bodyPr rtlCol="0"/>
          <a:lstStyle/>
          <a:p>
            <a:pPr rtl="0"/>
            <a:r>
              <a:rPr lang="lv-LV"/>
              <a:t>5. kategorija</a:t>
            </a:r>
          </a:p>
        </p:txBody>
      </p:sp>
    </p:spTree>
    <p:extLst>
      <p:ext uri="{BB962C8B-B14F-4D97-AF65-F5344CB8AC3E}">
        <p14:creationId xmlns:p14="http://schemas.microsoft.com/office/powerpoint/2010/main" val="6844436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5. kategorijas jautājums par 30 punktiem</a:t>
            </a:r>
          </a:p>
        </p:txBody>
      </p:sp>
      <p:sp>
        <p:nvSpPr>
          <p:cNvPr id="16" name="Teksta vietturis 15"/>
          <p:cNvSpPr>
            <a:spLocks noGrp="1"/>
          </p:cNvSpPr>
          <p:nvPr>
            <p:ph type="body" sz="quarter" idx="14"/>
          </p:nvPr>
        </p:nvSpPr>
        <p:spPr/>
        <p:txBody>
          <a:bodyPr rtlCol="0"/>
          <a:lstStyle/>
          <a:p>
            <a:pPr rtl="0"/>
            <a:r>
              <a:rPr lang="lv-LV"/>
              <a:t>30 punktu atbilde</a:t>
            </a:r>
          </a:p>
        </p:txBody>
      </p:sp>
      <p:sp>
        <p:nvSpPr>
          <p:cNvPr id="18" name="Teksta vietturis 17"/>
          <p:cNvSpPr>
            <a:spLocks noGrp="1"/>
          </p:cNvSpPr>
          <p:nvPr>
            <p:ph type="body" sz="quarter" idx="16"/>
          </p:nvPr>
        </p:nvSpPr>
        <p:spPr/>
        <p:txBody>
          <a:bodyPr rtlCol="0"/>
          <a:lstStyle/>
          <a:p>
            <a:pPr rtl="0"/>
            <a:r>
              <a:rPr lang="lv-LV"/>
              <a:t>30</a:t>
            </a:r>
          </a:p>
        </p:txBody>
      </p:sp>
      <p:sp>
        <p:nvSpPr>
          <p:cNvPr id="10" name="Virsraksts 9"/>
          <p:cNvSpPr>
            <a:spLocks noGrp="1"/>
          </p:cNvSpPr>
          <p:nvPr>
            <p:ph type="title"/>
          </p:nvPr>
        </p:nvSpPr>
        <p:spPr/>
        <p:txBody>
          <a:bodyPr rtlCol="0"/>
          <a:lstStyle/>
          <a:p>
            <a:pPr rtl="0"/>
            <a:r>
              <a:rPr lang="lv-LV"/>
              <a:t>5. kategorija</a:t>
            </a:r>
          </a:p>
        </p:txBody>
      </p:sp>
    </p:spTree>
    <p:extLst>
      <p:ext uri="{BB962C8B-B14F-4D97-AF65-F5344CB8AC3E}">
        <p14:creationId xmlns:p14="http://schemas.microsoft.com/office/powerpoint/2010/main" val="24745183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5. kategorijas jautājums par 40 punktiem</a:t>
            </a:r>
          </a:p>
        </p:txBody>
      </p:sp>
      <p:sp>
        <p:nvSpPr>
          <p:cNvPr id="16" name="Teksta vietturis 15"/>
          <p:cNvSpPr>
            <a:spLocks noGrp="1"/>
          </p:cNvSpPr>
          <p:nvPr>
            <p:ph type="body" sz="quarter" idx="14"/>
          </p:nvPr>
        </p:nvSpPr>
        <p:spPr/>
        <p:txBody>
          <a:bodyPr rtlCol="0"/>
          <a:lstStyle/>
          <a:p>
            <a:pPr rtl="0"/>
            <a:r>
              <a:rPr lang="lv-LV"/>
              <a:t>40 punktu atbilde</a:t>
            </a:r>
          </a:p>
        </p:txBody>
      </p:sp>
      <p:sp>
        <p:nvSpPr>
          <p:cNvPr id="18" name="Teksta vietturis 17"/>
          <p:cNvSpPr>
            <a:spLocks noGrp="1"/>
          </p:cNvSpPr>
          <p:nvPr>
            <p:ph type="body" sz="quarter" idx="16"/>
          </p:nvPr>
        </p:nvSpPr>
        <p:spPr/>
        <p:txBody>
          <a:bodyPr rtlCol="0"/>
          <a:lstStyle/>
          <a:p>
            <a:pPr rtl="0"/>
            <a:r>
              <a:rPr lang="lv-LV"/>
              <a:t>40</a:t>
            </a:r>
          </a:p>
        </p:txBody>
      </p:sp>
      <p:sp>
        <p:nvSpPr>
          <p:cNvPr id="10" name="Virsraksts 9"/>
          <p:cNvSpPr>
            <a:spLocks noGrp="1"/>
          </p:cNvSpPr>
          <p:nvPr>
            <p:ph type="title"/>
          </p:nvPr>
        </p:nvSpPr>
        <p:spPr/>
        <p:txBody>
          <a:bodyPr rtlCol="0"/>
          <a:lstStyle/>
          <a:p>
            <a:pPr rtl="0"/>
            <a:r>
              <a:rPr lang="lv-LV"/>
              <a:t>5. kategorija</a:t>
            </a:r>
          </a:p>
        </p:txBody>
      </p:sp>
    </p:spTree>
    <p:extLst>
      <p:ext uri="{BB962C8B-B14F-4D97-AF65-F5344CB8AC3E}">
        <p14:creationId xmlns:p14="http://schemas.microsoft.com/office/powerpoint/2010/main" val="26670604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5. kategorijas jautājums par 50 punktiem</a:t>
            </a:r>
          </a:p>
        </p:txBody>
      </p:sp>
      <p:sp>
        <p:nvSpPr>
          <p:cNvPr id="16" name="Teksta vietturis 15"/>
          <p:cNvSpPr>
            <a:spLocks noGrp="1"/>
          </p:cNvSpPr>
          <p:nvPr>
            <p:ph type="body" sz="quarter" idx="14"/>
          </p:nvPr>
        </p:nvSpPr>
        <p:spPr/>
        <p:txBody>
          <a:bodyPr rtlCol="0"/>
          <a:lstStyle/>
          <a:p>
            <a:pPr rtl="0"/>
            <a:r>
              <a:rPr lang="lv-LV"/>
              <a:t>50 punktu atbilde</a:t>
            </a:r>
          </a:p>
        </p:txBody>
      </p:sp>
      <p:sp>
        <p:nvSpPr>
          <p:cNvPr id="18" name="Teksta vietturis 17"/>
          <p:cNvSpPr>
            <a:spLocks noGrp="1"/>
          </p:cNvSpPr>
          <p:nvPr>
            <p:ph type="body" sz="quarter" idx="16"/>
          </p:nvPr>
        </p:nvSpPr>
        <p:spPr/>
        <p:txBody>
          <a:bodyPr rtlCol="0"/>
          <a:lstStyle/>
          <a:p>
            <a:pPr rtl="0"/>
            <a:r>
              <a:rPr lang="lv-LV"/>
              <a:t>50</a:t>
            </a:r>
          </a:p>
        </p:txBody>
      </p:sp>
      <p:sp>
        <p:nvSpPr>
          <p:cNvPr id="10" name="Virsraksts 9"/>
          <p:cNvSpPr>
            <a:spLocks noGrp="1"/>
          </p:cNvSpPr>
          <p:nvPr>
            <p:ph type="title"/>
          </p:nvPr>
        </p:nvSpPr>
        <p:spPr/>
        <p:txBody>
          <a:bodyPr rtlCol="0"/>
          <a:lstStyle/>
          <a:p>
            <a:pPr rtl="0"/>
            <a:r>
              <a:rPr lang="lv-LV"/>
              <a:t>5. kategorija</a:t>
            </a:r>
          </a:p>
        </p:txBody>
      </p:sp>
    </p:spTree>
    <p:extLst>
      <p:ext uri="{BB962C8B-B14F-4D97-AF65-F5344CB8AC3E}">
        <p14:creationId xmlns:p14="http://schemas.microsoft.com/office/powerpoint/2010/main" val="588780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1. kategorijas jautājums par 10 punktiem</a:t>
            </a:r>
          </a:p>
        </p:txBody>
      </p:sp>
      <p:sp>
        <p:nvSpPr>
          <p:cNvPr id="16" name="Teksta vietturis 15"/>
          <p:cNvSpPr>
            <a:spLocks noGrp="1"/>
          </p:cNvSpPr>
          <p:nvPr>
            <p:ph type="body" sz="quarter" idx="14"/>
          </p:nvPr>
        </p:nvSpPr>
        <p:spPr/>
        <p:txBody>
          <a:bodyPr rtlCol="0"/>
          <a:lstStyle/>
          <a:p>
            <a:pPr rtl="0"/>
            <a:r>
              <a:rPr lang="lv-LV"/>
              <a:t>10 punktu atbilde</a:t>
            </a:r>
          </a:p>
        </p:txBody>
      </p:sp>
      <p:sp>
        <p:nvSpPr>
          <p:cNvPr id="18" name="Teksta vietturis 17"/>
          <p:cNvSpPr>
            <a:spLocks noGrp="1"/>
          </p:cNvSpPr>
          <p:nvPr>
            <p:ph type="body" sz="quarter" idx="16"/>
          </p:nvPr>
        </p:nvSpPr>
        <p:spPr/>
        <p:txBody>
          <a:bodyPr rtlCol="0"/>
          <a:lstStyle/>
          <a:p>
            <a:pPr rtl="0"/>
            <a:r>
              <a:rPr lang="lv-LV"/>
              <a:t>10</a:t>
            </a:r>
          </a:p>
        </p:txBody>
      </p:sp>
      <p:sp>
        <p:nvSpPr>
          <p:cNvPr id="10" name="Virsraksts 9"/>
          <p:cNvSpPr>
            <a:spLocks noGrp="1"/>
          </p:cNvSpPr>
          <p:nvPr>
            <p:ph type="title"/>
          </p:nvPr>
        </p:nvSpPr>
        <p:spPr/>
        <p:txBody>
          <a:bodyPr rtlCol="0"/>
          <a:lstStyle/>
          <a:p>
            <a:pPr rtl="0"/>
            <a:r>
              <a:rPr lang="lv-LV"/>
              <a:t>1. kategorija</a:t>
            </a:r>
          </a:p>
        </p:txBody>
      </p:sp>
    </p:spTree>
    <p:extLst>
      <p:ext uri="{BB962C8B-B14F-4D97-AF65-F5344CB8AC3E}">
        <p14:creationId xmlns:p14="http://schemas.microsoft.com/office/powerpoint/2010/main" val="35516359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1. kategorijas jautājums par 20 punktiem</a:t>
            </a:r>
          </a:p>
        </p:txBody>
      </p:sp>
      <p:sp>
        <p:nvSpPr>
          <p:cNvPr id="16" name="Teksta vietturis 15"/>
          <p:cNvSpPr>
            <a:spLocks noGrp="1"/>
          </p:cNvSpPr>
          <p:nvPr>
            <p:ph type="body" sz="quarter" idx="14"/>
          </p:nvPr>
        </p:nvSpPr>
        <p:spPr/>
        <p:txBody>
          <a:bodyPr rtlCol="0"/>
          <a:lstStyle/>
          <a:p>
            <a:pPr rtl="0"/>
            <a:r>
              <a:rPr lang="lv-LV"/>
              <a:t>20 punktu atbilde</a:t>
            </a:r>
          </a:p>
        </p:txBody>
      </p:sp>
      <p:sp>
        <p:nvSpPr>
          <p:cNvPr id="18" name="Teksta vietturis 17"/>
          <p:cNvSpPr>
            <a:spLocks noGrp="1"/>
          </p:cNvSpPr>
          <p:nvPr>
            <p:ph type="body" sz="quarter" idx="16"/>
          </p:nvPr>
        </p:nvSpPr>
        <p:spPr/>
        <p:txBody>
          <a:bodyPr rtlCol="0"/>
          <a:lstStyle/>
          <a:p>
            <a:pPr rtl="0"/>
            <a:r>
              <a:rPr lang="lv-LV"/>
              <a:t>20</a:t>
            </a:r>
          </a:p>
        </p:txBody>
      </p:sp>
      <p:sp>
        <p:nvSpPr>
          <p:cNvPr id="10" name="Virsraksts 9"/>
          <p:cNvSpPr>
            <a:spLocks noGrp="1"/>
          </p:cNvSpPr>
          <p:nvPr>
            <p:ph type="title"/>
          </p:nvPr>
        </p:nvSpPr>
        <p:spPr/>
        <p:txBody>
          <a:bodyPr rtlCol="0"/>
          <a:lstStyle/>
          <a:p>
            <a:pPr rtl="0"/>
            <a:r>
              <a:rPr lang="lv-LV"/>
              <a:t>1. kategorija</a:t>
            </a:r>
          </a:p>
        </p:txBody>
      </p:sp>
    </p:spTree>
    <p:extLst>
      <p:ext uri="{BB962C8B-B14F-4D97-AF65-F5344CB8AC3E}">
        <p14:creationId xmlns:p14="http://schemas.microsoft.com/office/powerpoint/2010/main" val="30951248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1. kategorijas jautājums par 30 punktiem</a:t>
            </a:r>
          </a:p>
        </p:txBody>
      </p:sp>
      <p:sp>
        <p:nvSpPr>
          <p:cNvPr id="16" name="Teksta vietturis 15"/>
          <p:cNvSpPr>
            <a:spLocks noGrp="1"/>
          </p:cNvSpPr>
          <p:nvPr>
            <p:ph type="body" sz="quarter" idx="14"/>
          </p:nvPr>
        </p:nvSpPr>
        <p:spPr/>
        <p:txBody>
          <a:bodyPr rtlCol="0"/>
          <a:lstStyle/>
          <a:p>
            <a:pPr rtl="0"/>
            <a:r>
              <a:rPr lang="lv-LV"/>
              <a:t>30 punktu atbilde</a:t>
            </a:r>
          </a:p>
        </p:txBody>
      </p:sp>
      <p:sp>
        <p:nvSpPr>
          <p:cNvPr id="18" name="Teksta vietturis 17"/>
          <p:cNvSpPr>
            <a:spLocks noGrp="1"/>
          </p:cNvSpPr>
          <p:nvPr>
            <p:ph type="body" sz="quarter" idx="16"/>
          </p:nvPr>
        </p:nvSpPr>
        <p:spPr/>
        <p:txBody>
          <a:bodyPr rtlCol="0"/>
          <a:lstStyle/>
          <a:p>
            <a:pPr rtl="0"/>
            <a:r>
              <a:rPr lang="lv-LV"/>
              <a:t>30</a:t>
            </a:r>
          </a:p>
        </p:txBody>
      </p:sp>
      <p:sp>
        <p:nvSpPr>
          <p:cNvPr id="10" name="Virsraksts 9"/>
          <p:cNvSpPr>
            <a:spLocks noGrp="1"/>
          </p:cNvSpPr>
          <p:nvPr>
            <p:ph type="title"/>
          </p:nvPr>
        </p:nvSpPr>
        <p:spPr/>
        <p:txBody>
          <a:bodyPr rtlCol="0"/>
          <a:lstStyle/>
          <a:p>
            <a:pPr rtl="0"/>
            <a:r>
              <a:rPr lang="lv-LV"/>
              <a:t>1. kategorija</a:t>
            </a:r>
          </a:p>
        </p:txBody>
      </p:sp>
    </p:spTree>
    <p:extLst>
      <p:ext uri="{BB962C8B-B14F-4D97-AF65-F5344CB8AC3E}">
        <p14:creationId xmlns:p14="http://schemas.microsoft.com/office/powerpoint/2010/main" val="21809149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1. kategorijas jautājums par 40 punktiem</a:t>
            </a:r>
          </a:p>
        </p:txBody>
      </p:sp>
      <p:sp>
        <p:nvSpPr>
          <p:cNvPr id="16" name="Teksta vietturis 15"/>
          <p:cNvSpPr>
            <a:spLocks noGrp="1"/>
          </p:cNvSpPr>
          <p:nvPr>
            <p:ph type="body" sz="quarter" idx="14"/>
          </p:nvPr>
        </p:nvSpPr>
        <p:spPr/>
        <p:txBody>
          <a:bodyPr rtlCol="0"/>
          <a:lstStyle/>
          <a:p>
            <a:pPr rtl="0"/>
            <a:r>
              <a:rPr lang="lv-LV"/>
              <a:t>40 punktu atbilde</a:t>
            </a:r>
          </a:p>
        </p:txBody>
      </p:sp>
      <p:sp>
        <p:nvSpPr>
          <p:cNvPr id="18" name="Teksta vietturis 17"/>
          <p:cNvSpPr>
            <a:spLocks noGrp="1"/>
          </p:cNvSpPr>
          <p:nvPr>
            <p:ph type="body" sz="quarter" idx="16"/>
          </p:nvPr>
        </p:nvSpPr>
        <p:spPr/>
        <p:txBody>
          <a:bodyPr rtlCol="0"/>
          <a:lstStyle/>
          <a:p>
            <a:pPr rtl="0"/>
            <a:r>
              <a:rPr lang="lv-LV"/>
              <a:t>40</a:t>
            </a:r>
          </a:p>
        </p:txBody>
      </p:sp>
      <p:sp>
        <p:nvSpPr>
          <p:cNvPr id="10" name="Virsraksts 9"/>
          <p:cNvSpPr>
            <a:spLocks noGrp="1"/>
          </p:cNvSpPr>
          <p:nvPr>
            <p:ph type="title"/>
          </p:nvPr>
        </p:nvSpPr>
        <p:spPr/>
        <p:txBody>
          <a:bodyPr rtlCol="0"/>
          <a:lstStyle/>
          <a:p>
            <a:pPr rtl="0"/>
            <a:r>
              <a:rPr lang="lv-LV"/>
              <a:t>1. kategorija</a:t>
            </a:r>
          </a:p>
        </p:txBody>
      </p:sp>
    </p:spTree>
    <p:extLst>
      <p:ext uri="{BB962C8B-B14F-4D97-AF65-F5344CB8AC3E}">
        <p14:creationId xmlns:p14="http://schemas.microsoft.com/office/powerpoint/2010/main" val="26497313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1. kategorijas jautājums par 50 punktiem</a:t>
            </a:r>
          </a:p>
        </p:txBody>
      </p:sp>
      <p:sp>
        <p:nvSpPr>
          <p:cNvPr id="16" name="Teksta vietturis 15"/>
          <p:cNvSpPr>
            <a:spLocks noGrp="1"/>
          </p:cNvSpPr>
          <p:nvPr>
            <p:ph type="body" sz="quarter" idx="14"/>
          </p:nvPr>
        </p:nvSpPr>
        <p:spPr/>
        <p:txBody>
          <a:bodyPr rtlCol="0"/>
          <a:lstStyle/>
          <a:p>
            <a:pPr rtl="0"/>
            <a:r>
              <a:rPr lang="lv-LV"/>
              <a:t>50 punktu atbilde</a:t>
            </a:r>
          </a:p>
        </p:txBody>
      </p:sp>
      <p:sp>
        <p:nvSpPr>
          <p:cNvPr id="18" name="Teksta vietturis 17"/>
          <p:cNvSpPr>
            <a:spLocks noGrp="1"/>
          </p:cNvSpPr>
          <p:nvPr>
            <p:ph type="body" sz="quarter" idx="16"/>
          </p:nvPr>
        </p:nvSpPr>
        <p:spPr/>
        <p:txBody>
          <a:bodyPr rtlCol="0"/>
          <a:lstStyle/>
          <a:p>
            <a:pPr rtl="0"/>
            <a:r>
              <a:rPr lang="lv-LV"/>
              <a:t>50</a:t>
            </a:r>
          </a:p>
        </p:txBody>
      </p:sp>
      <p:sp>
        <p:nvSpPr>
          <p:cNvPr id="10" name="Virsraksts 9"/>
          <p:cNvSpPr>
            <a:spLocks noGrp="1"/>
          </p:cNvSpPr>
          <p:nvPr>
            <p:ph type="title"/>
          </p:nvPr>
        </p:nvSpPr>
        <p:spPr/>
        <p:txBody>
          <a:bodyPr rtlCol="0"/>
          <a:lstStyle/>
          <a:p>
            <a:pPr rtl="0"/>
            <a:r>
              <a:rPr lang="lv-LV"/>
              <a:t>1. kategorija</a:t>
            </a:r>
          </a:p>
        </p:txBody>
      </p:sp>
    </p:spTree>
    <p:extLst>
      <p:ext uri="{BB962C8B-B14F-4D97-AF65-F5344CB8AC3E}">
        <p14:creationId xmlns:p14="http://schemas.microsoft.com/office/powerpoint/2010/main" val="31021536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rtlCol="0"/>
          <a:lstStyle/>
          <a:p>
            <a:pPr rtl="0"/>
            <a:r>
              <a:rPr lang="lv-LV"/>
              <a:t>Seko 2. kategorijas jautājumi</a:t>
            </a:r>
          </a:p>
        </p:txBody>
      </p:sp>
    </p:spTree>
    <p:extLst>
      <p:ext uri="{BB962C8B-B14F-4D97-AF65-F5344CB8AC3E}">
        <p14:creationId xmlns:p14="http://schemas.microsoft.com/office/powerpoint/2010/main" val="15659738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ksta vietturis 7"/>
          <p:cNvSpPr>
            <a:spLocks noGrp="1"/>
          </p:cNvSpPr>
          <p:nvPr>
            <p:ph type="body" sz="quarter" idx="13"/>
          </p:nvPr>
        </p:nvSpPr>
        <p:spPr/>
        <p:txBody>
          <a:bodyPr rtlCol="0"/>
          <a:lstStyle/>
          <a:p>
            <a:pPr rtl="0"/>
            <a:r>
              <a:rPr lang="lv-LV"/>
              <a:t>2. kategorijas jautājums par 10 punktiem</a:t>
            </a:r>
          </a:p>
        </p:txBody>
      </p:sp>
      <p:sp>
        <p:nvSpPr>
          <p:cNvPr id="16" name="Teksta vietturis 15"/>
          <p:cNvSpPr>
            <a:spLocks noGrp="1"/>
          </p:cNvSpPr>
          <p:nvPr>
            <p:ph type="body" sz="quarter" idx="14"/>
          </p:nvPr>
        </p:nvSpPr>
        <p:spPr/>
        <p:txBody>
          <a:bodyPr rtlCol="0"/>
          <a:lstStyle/>
          <a:p>
            <a:pPr rtl="0"/>
            <a:r>
              <a:rPr lang="lv-LV"/>
              <a:t>10 punktu atbilde</a:t>
            </a:r>
          </a:p>
        </p:txBody>
      </p:sp>
      <p:sp>
        <p:nvSpPr>
          <p:cNvPr id="18" name="Teksta vietturis 17"/>
          <p:cNvSpPr>
            <a:spLocks noGrp="1"/>
          </p:cNvSpPr>
          <p:nvPr>
            <p:ph type="body" sz="quarter" idx="16"/>
          </p:nvPr>
        </p:nvSpPr>
        <p:spPr/>
        <p:txBody>
          <a:bodyPr rtlCol="0"/>
          <a:lstStyle/>
          <a:p>
            <a:pPr rtl="0"/>
            <a:r>
              <a:rPr lang="lv-LV"/>
              <a:t>10</a:t>
            </a:r>
          </a:p>
        </p:txBody>
      </p:sp>
      <p:sp>
        <p:nvSpPr>
          <p:cNvPr id="10" name="Virsraksts 9"/>
          <p:cNvSpPr>
            <a:spLocks noGrp="1"/>
          </p:cNvSpPr>
          <p:nvPr>
            <p:ph type="title"/>
          </p:nvPr>
        </p:nvSpPr>
        <p:spPr/>
        <p:txBody>
          <a:bodyPr rtlCol="0"/>
          <a:lstStyle/>
          <a:p>
            <a:pPr rtl="0"/>
            <a:r>
              <a:rPr lang="lv-LV"/>
              <a:t>2. kategorija</a:t>
            </a:r>
          </a:p>
        </p:txBody>
      </p:sp>
    </p:spTree>
    <p:extLst>
      <p:ext uri="{BB962C8B-B14F-4D97-AF65-F5344CB8AC3E}">
        <p14:creationId xmlns:p14="http://schemas.microsoft.com/office/powerpoint/2010/main" val="38447564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2.xml><?xml version="1.0" encoding="utf-8"?>
<a:theme xmlns:a="http://schemas.openxmlformats.org/drawingml/2006/main" name="Spēles virsma 16x9">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60000"/>
            <a:lumOff val="40000"/>
          </a:schemeClr>
        </a:solidFill>
        <a:ln>
          <a:solidFill>
            <a:schemeClr val="bg2">
              <a:lumMod val="60000"/>
              <a:lumOff val="40000"/>
            </a:schemeClr>
          </a:solidFill>
        </a:ln>
      </a:spPr>
      <a:bodyPr rtlCol="0" anchor="ctr"/>
      <a:lstStyle>
        <a:defPPr algn="ctr">
          <a:lnSpc>
            <a:spcPct val="90000"/>
          </a:lnSpc>
          <a:defRPr sz="2400" dirty="0" smtClean="0">
            <a:solidFill>
              <a:schemeClr val="bg2">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defPPr>
      </a:lstStyle>
    </a:txDef>
  </a:objectDefaults>
  <a:extraClrSchemeLst/>
  <a:extLst>
    <a:ext uri="{05A4C25C-085E-4340-85A3-A5531E510DB2}">
      <thm15:themeFamily xmlns:thm15="http://schemas.microsoft.com/office/thememl/2012/main" name="GameBoard_16x9.potx" id="{9EA11A30-5B56-475A-8F8F-B9C431FE8468}" vid="{E3D712D3-90DA-42E1-8FF5-E72DB3B5833F}"/>
    </a:ext>
  </a:extLst>
</a:theme>
</file>

<file path=ppt/theme/theme21.xml><?xml version="1.0" encoding="utf-8"?>
<a:theme xmlns:a="http://schemas.openxmlformats.org/drawingml/2006/main" name="Office dizains">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Office dizains">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2.xml.rels>&#65279;<?xml version="1.0" encoding="utf-8"?><Relationships xmlns="http://schemas.openxmlformats.org/package/2006/relationships"><Relationship Type="http://schemas.openxmlformats.org/officeDocument/2006/relationships/customXmlProps" Target="/customXml/itemProps12.xml" Id="rId1" /></Relationships>
</file>

<file path=customXml/_rels/item2.xml.rels>&#65279;<?xml version="1.0" encoding="utf-8"?><Relationships xmlns="http://schemas.openxmlformats.org/package/2006/relationships"><Relationship Type="http://schemas.openxmlformats.org/officeDocument/2006/relationships/customXmlProps" Target="/customXml/itemProps21.xml" Id="rId1" /></Relationships>
</file>

<file path=customXml/_rels/item33.xml.rels>&#65279;<?xml version="1.0" encoding="utf-8"?><Relationships xmlns="http://schemas.openxmlformats.org/package/2006/relationships"><Relationship Type="http://schemas.openxmlformats.org/officeDocument/2006/relationships/customXmlProps" Target="/customXml/itemProps33.xml" Id="rId1" /></Relationships>
</file>

<file path=customXml/item12.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3.xml><?xml version="1.0" encoding="utf-8"?>
<?mso-contentType ?>
<FormTemplates xmlns="http://schemas.microsoft.com/sharepoint/v3/contenttype/forms">
  <Display>DocumentLibraryForm</Display>
  <Edit>DocumentLibraryForm</Edit>
  <New>DocumentLibraryForm</New>
</FormTemplates>
</file>

<file path=customXml/itemProps12.xml><?xml version="1.0" encoding="utf-8"?>
<ds:datastoreItem xmlns:ds="http://schemas.openxmlformats.org/officeDocument/2006/customXml" ds:itemID="{241FC00E-C489-4259-99E0-267048C28A5A}">
  <ds:schemaRefs>
    <ds:schemaRef ds:uri="http://schemas.microsoft.com/office/2006/metadata/properties"/>
    <ds:schemaRef ds:uri="http://schemas.microsoft.com/office/infopath/2007/PartnerControls"/>
  </ds:schemaRefs>
</ds:datastoreItem>
</file>

<file path=customXml/itemProps21.xml><?xml version="1.0" encoding="utf-8"?>
<ds:datastoreItem xmlns:ds="http://schemas.openxmlformats.org/officeDocument/2006/customXml" ds:itemID="{C0299427-726D-49EB-A458-2AD845CE16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3.xml><?xml version="1.0" encoding="utf-8"?>
<ds:datastoreItem xmlns:ds="http://schemas.openxmlformats.org/officeDocument/2006/customXml" ds:itemID="{C6F3CCA7-F4B0-4CD0-A273-908584A054B5}">
  <ds:schemaRefs>
    <ds:schemaRef ds:uri="http://schemas.microsoft.com/sharepoint/v3/contenttype/forms"/>
  </ds:schemaRefs>
</ds:datastoreItem>
</file>

<file path=docProps/app.xml><?xml version="1.0" encoding="utf-8"?>
<ap:Properties xmlns:vt="http://schemas.openxmlformats.org/officeDocument/2006/docPropsVTypes" xmlns:ap="http://schemas.openxmlformats.org/officeDocument/2006/extended-properties">
  <ap:Template/>
  <ap:TotalTime>0</ap:TotalTime>
  <ap:Words>552</ap:Words>
  <ap:PresentationFormat>Platekrāna</ap:PresentationFormat>
  <ap:Paragraphs>172</ap:Paragraphs>
  <ap:Slides>31</ap:Slides>
  <ap:Notes>31</ap:Notes>
  <ap:HiddenSlides>30</ap:HiddenSlides>
  <ap:MMClips>0</ap:MMClips>
  <ap:ScaleCrop>false</ap:ScaleCrop>
  <ap:HeadingPairs>
    <vt:vector baseType="variant" size="6">
      <vt:variant>
        <vt:lpstr>Lietotie fonti</vt:lpstr>
      </vt:variant>
      <vt:variant>
        <vt:i4>4</vt:i4>
      </vt:variant>
      <vt:variant>
        <vt:lpstr>Dizains</vt:lpstr>
      </vt:variant>
      <vt:variant>
        <vt:i4>1</vt:i4>
      </vt:variant>
      <vt:variant>
        <vt:lpstr>Slaidu virsraksti</vt:lpstr>
      </vt:variant>
      <vt:variant>
        <vt:i4>31</vt:i4>
      </vt:variant>
    </vt:vector>
  </ap:HeadingPairs>
  <ap:TitlesOfParts>
    <vt:vector baseType="lpstr" size="36">
      <vt:lpstr>Arial</vt:lpstr>
      <vt:lpstr>Calibri</vt:lpstr>
      <vt:lpstr>Calibri Light</vt:lpstr>
      <vt:lpstr>Corbel</vt:lpstr>
      <vt:lpstr>Spēles virsma 16x9</vt:lpstr>
      <vt:lpstr>PowerPoint prezentācija</vt:lpstr>
      <vt:lpstr>Seko 1. kategorijas jautājumi</vt:lpstr>
      <vt:lpstr>1. kategorija</vt:lpstr>
      <vt:lpstr>1. kategorija</vt:lpstr>
      <vt:lpstr>1. kategorija</vt:lpstr>
      <vt:lpstr>1. kategorija</vt:lpstr>
      <vt:lpstr>1. kategorija</vt:lpstr>
      <vt:lpstr>Seko 2. kategorijas jautājumi</vt:lpstr>
      <vt:lpstr>2. kategorija</vt:lpstr>
      <vt:lpstr>2. kategorija</vt:lpstr>
      <vt:lpstr>2. kategorija</vt:lpstr>
      <vt:lpstr>2. kategorija</vt:lpstr>
      <vt:lpstr>2. kategorija</vt:lpstr>
      <vt:lpstr>Seko 3. kategorijas jautājumi</vt:lpstr>
      <vt:lpstr>3. kategorija</vt:lpstr>
      <vt:lpstr>3. kategorija</vt:lpstr>
      <vt:lpstr>3. kategorija</vt:lpstr>
      <vt:lpstr>3. kategorija</vt:lpstr>
      <vt:lpstr>3. kategorija</vt:lpstr>
      <vt:lpstr>Seko 4. kategorijas jautājumi</vt:lpstr>
      <vt:lpstr>4. kategorija</vt:lpstr>
      <vt:lpstr>4. kategorija</vt:lpstr>
      <vt:lpstr>4. kategorija</vt:lpstr>
      <vt:lpstr>4. kategorija</vt:lpstr>
      <vt:lpstr>4. kategorija</vt:lpstr>
      <vt:lpstr>Seko 5. kategorijas jautājumi</vt:lpstr>
      <vt:lpstr>5. kategorija</vt:lpstr>
      <vt:lpstr>5. kategorija</vt:lpstr>
      <vt:lpstr>5. kategorija</vt:lpstr>
      <vt:lpstr>5. kategorija</vt:lpstr>
      <vt:lpstr>5. kategorija</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2012-12-17T01:40:20Z</dcterms:created>
  <dcterms:modified xsi:type="dcterms:W3CDTF">2021-09-09T03:40:51Z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