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6" r:id="rId5"/>
  </p:sldIdLst>
  <p:sldSz cx="7772400" cy="10058400"/>
  <p:notesSz cx="6858000" cy="9144000"/>
  <p:defaultTextStyle>
    <a:defPPr rtl="0"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448" userDrawn="1">
          <p15:clr>
            <a:srgbClr val="A4A3A4"/>
          </p15:clr>
        </p15:guide>
        <p15:guide id="3" orient="horz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89304" autoAdjust="0"/>
  </p:normalViewPr>
  <p:slideViewPr>
    <p:cSldViewPr snapToGrid="0" showGuides="1">
      <p:cViewPr varScale="1">
        <p:scale>
          <a:sx n="81" d="100"/>
          <a:sy n="81" d="100"/>
        </p:scale>
        <p:origin x="2802" y="108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101" d="100"/>
          <a:sy n="101" d="100"/>
        </p:scale>
        <p:origin x="2802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v-LV" dirty="0"/>
          </a:p>
        </p:txBody>
      </p:sp>
      <p:sp>
        <p:nvSpPr>
          <p:cNvPr id="3" name="Datuma vietturis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 rtl="0"/>
            <a:fld id="{CB860F6A-81EB-4992-AA86-93029B787081}" type="datetime1">
              <a:rPr lang="lv-LV" smtClean="0"/>
              <a:pPr algn="r" rtl="0"/>
              <a:t>2013.12.18.</a:t>
            </a:fld>
            <a:endParaRPr lang="lv-LV" dirty="0"/>
          </a:p>
        </p:txBody>
      </p:sp>
      <p:sp>
        <p:nvSpPr>
          <p:cNvPr id="4" name="Kājenes vietturis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v-LV" dirty="0"/>
          </a:p>
        </p:txBody>
      </p:sp>
      <p:sp>
        <p:nvSpPr>
          <p:cNvPr id="5" name="Slaida numura vietturis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 rtl="0"/>
            <a:r>
              <a:rPr lang="lv-LV" dirty="0" smtClean="0"/>
              <a:t>‹#›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374385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Galvenes vietturi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rtl="0"/>
            <a:endParaRPr lang="lv-LV" noProof="0" dirty="0"/>
          </a:p>
        </p:txBody>
      </p:sp>
      <p:sp>
        <p:nvSpPr>
          <p:cNvPr id="3" name="Datuma vietturis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rtl="0">
              <a:defRPr sz="1200"/>
            </a:lvl1pPr>
          </a:lstStyle>
          <a:p>
            <a:pPr algn="r"/>
            <a:fld id="{7E7BEC34-6A2B-45B6-A6C7-D01F49AC58BF}" type="datetime1">
              <a:rPr lang="lv-LV" smtClean="0"/>
              <a:pPr algn="r"/>
              <a:t>2013.12.18.</a:t>
            </a:fld>
            <a:endParaRPr lang="lv-LV" dirty="0"/>
          </a:p>
        </p:txBody>
      </p:sp>
      <p:sp>
        <p:nvSpPr>
          <p:cNvPr id="4" name="Slaida attēla vietturis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lv-LV" noProof="0" dirty="0"/>
          </a:p>
        </p:txBody>
      </p:sp>
      <p:sp>
        <p:nvSpPr>
          <p:cNvPr id="5" name="Piezīmju vietturi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lv-LV" noProof="0" dirty="0" smtClean="0"/>
              <a:t>Rediģēt šablona teksta stilus</a:t>
            </a:r>
          </a:p>
          <a:p>
            <a:pPr lvl="1" rtl="0"/>
            <a:r>
              <a:rPr lang="lv-LV" noProof="0" dirty="0" smtClean="0"/>
              <a:t>Otrais līmenis</a:t>
            </a:r>
          </a:p>
          <a:p>
            <a:pPr lvl="2" rtl="0"/>
            <a:r>
              <a:rPr lang="lv-LV" noProof="0" dirty="0" smtClean="0"/>
              <a:t>Trešais līmenis</a:t>
            </a:r>
          </a:p>
          <a:p>
            <a:pPr lvl="3" rtl="0"/>
            <a:r>
              <a:rPr lang="lv-LV" noProof="0" dirty="0" smtClean="0"/>
              <a:t>Ceturtais līmenis</a:t>
            </a:r>
          </a:p>
          <a:p>
            <a:pPr lvl="4" rtl="0"/>
            <a:r>
              <a:rPr lang="lv-LV" noProof="0" dirty="0" smtClean="0"/>
              <a:t>Piektais līmenis</a:t>
            </a:r>
            <a:endParaRPr lang="lv-LV" noProof="0" dirty="0"/>
          </a:p>
        </p:txBody>
      </p:sp>
      <p:sp>
        <p:nvSpPr>
          <p:cNvPr id="6" name="Kājenes vietturis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rtl="0"/>
            <a:endParaRPr lang="lv-LV" noProof="0" dirty="0"/>
          </a:p>
        </p:txBody>
      </p:sp>
      <p:sp>
        <p:nvSpPr>
          <p:cNvPr id="7" name="Slaida numura vietturis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rtl="0">
              <a:defRPr sz="1200"/>
            </a:lvl1pPr>
          </a:lstStyle>
          <a:p>
            <a:pPr algn="r"/>
            <a:r>
              <a:rPr lang="lv-LV" dirty="0" smtClean="0"/>
              <a:t>‹#›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6694892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a attēla vietturi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iezīmju vietturis 2"/>
          <p:cNvSpPr>
            <a:spLocks noGrp="1"/>
          </p:cNvSpPr>
          <p:nvPr>
            <p:ph type="body" idx="1"/>
          </p:nvPr>
        </p:nvSpPr>
        <p:spPr/>
        <p:txBody>
          <a:bodyPr rtlCol="0"/>
          <a:lstStyle/>
          <a:p>
            <a:pPr rtl="0"/>
            <a:r>
              <a:rPr lang="lv-LV" noProof="0" dirty="0" smtClean="0"/>
              <a:t>Lai mainītu pirmo vizītkartes paraugu, aizstājiet saturu ar savējo. </a:t>
            </a:r>
          </a:p>
          <a:p>
            <a:pPr rtl="0"/>
            <a:endParaRPr lang="lv-LV" baseline="0" noProof="0" dirty="0" smtClean="0"/>
          </a:p>
          <a:p>
            <a:pPr rtl="0"/>
            <a:r>
              <a:rPr lang="lv-LV" baseline="0" noProof="0" dirty="0" smtClean="0"/>
              <a:t>Ja vēlaties sākt pavisam no sākuma, cilnē Sākums nospiediet pogu Jauns slaids, lai ievietotu jaunu lapu. Pēc tam ievadiet tekstu tukšajos vietturos.</a:t>
            </a:r>
            <a:endParaRPr lang="lv-LV" noProof="0" dirty="0" smtClean="0"/>
          </a:p>
          <a:p>
            <a:pPr rtl="0"/>
            <a:endParaRPr lang="lv-LV" noProof="0" dirty="0"/>
          </a:p>
        </p:txBody>
      </p:sp>
      <p:sp>
        <p:nvSpPr>
          <p:cNvPr id="4" name="Slaida numura vietturis 3"/>
          <p:cNvSpPr>
            <a:spLocks noGrp="1"/>
          </p:cNvSpPr>
          <p:nvPr>
            <p:ph type="sldNum" sz="quarter" idx="10"/>
          </p:nvPr>
        </p:nvSpPr>
        <p:spPr/>
        <p:txBody>
          <a:bodyPr rtlCol="0"/>
          <a:lstStyle/>
          <a:p>
            <a:pPr rtl="0"/>
            <a:r>
              <a:rPr lang="en-US" smtClean="0"/>
              <a:t>1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0182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elāgots izkārto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Teksta vietturis 2"/>
          <p:cNvSpPr>
            <a:spLocks noGrp="1"/>
          </p:cNvSpPr>
          <p:nvPr>
            <p:ph type="body" sz="quarter" idx="88" hasCustomPrompt="1"/>
          </p:nvPr>
        </p:nvSpPr>
        <p:spPr>
          <a:xfrm>
            <a:off x="1408176" y="7223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5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Šeit ierakstiet vārdu un uzvārdu</a:t>
            </a:r>
            <a:endParaRPr lang="lv-LV" noProof="0" dirty="0"/>
          </a:p>
        </p:txBody>
      </p:sp>
      <p:sp>
        <p:nvSpPr>
          <p:cNvPr id="131" name="Teksta vietturis 2"/>
          <p:cNvSpPr>
            <a:spLocks noGrp="1"/>
          </p:cNvSpPr>
          <p:nvPr>
            <p:ph type="body" sz="quarter" idx="89" hasCustomPrompt="1"/>
          </p:nvPr>
        </p:nvSpPr>
        <p:spPr>
          <a:xfrm>
            <a:off x="1408176" y="8988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Šeit ierakstiet amatu vai nodarbošanos</a:t>
            </a:r>
            <a:endParaRPr lang="lv-LV" noProof="0" dirty="0"/>
          </a:p>
        </p:txBody>
      </p:sp>
      <p:sp>
        <p:nvSpPr>
          <p:cNvPr id="132" name="Teksta vietturis 2"/>
          <p:cNvSpPr>
            <a:spLocks noGrp="1"/>
          </p:cNvSpPr>
          <p:nvPr>
            <p:ph type="body" sz="quarter" idx="90" hasCustomPrompt="1"/>
          </p:nvPr>
        </p:nvSpPr>
        <p:spPr>
          <a:xfrm>
            <a:off x="2081674" y="1206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Tālruņa numurs</a:t>
            </a:r>
            <a:endParaRPr lang="lv-LV" noProof="0" dirty="0"/>
          </a:p>
        </p:txBody>
      </p:sp>
      <p:sp>
        <p:nvSpPr>
          <p:cNvPr id="133" name="Teksta vietturis 2"/>
          <p:cNvSpPr>
            <a:spLocks noGrp="1"/>
          </p:cNvSpPr>
          <p:nvPr>
            <p:ph type="body" sz="quarter" idx="91" hasCustomPrompt="1"/>
          </p:nvPr>
        </p:nvSpPr>
        <p:spPr>
          <a:xfrm>
            <a:off x="2081674" y="13019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Tālruņa numurs</a:t>
            </a:r>
            <a:endParaRPr lang="lv-LV" noProof="0" dirty="0"/>
          </a:p>
        </p:txBody>
      </p:sp>
      <p:sp>
        <p:nvSpPr>
          <p:cNvPr id="134" name="Teksta vietturis 2"/>
          <p:cNvSpPr>
            <a:spLocks noGrp="1"/>
          </p:cNvSpPr>
          <p:nvPr>
            <p:ph type="body" sz="quarter" idx="92" hasCustomPrompt="1"/>
          </p:nvPr>
        </p:nvSpPr>
        <p:spPr>
          <a:xfrm>
            <a:off x="2081674" y="14305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E-pasta adrese</a:t>
            </a:r>
            <a:endParaRPr lang="lv-LV" noProof="0" dirty="0"/>
          </a:p>
        </p:txBody>
      </p:sp>
      <p:sp>
        <p:nvSpPr>
          <p:cNvPr id="135" name="Teksta vietturis 2"/>
          <p:cNvSpPr>
            <a:spLocks noGrp="1"/>
          </p:cNvSpPr>
          <p:nvPr>
            <p:ph type="body" sz="quarter" idx="93" hasCustomPrompt="1"/>
          </p:nvPr>
        </p:nvSpPr>
        <p:spPr>
          <a:xfrm>
            <a:off x="2081674" y="15259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err="1" smtClean="0"/>
              <a:t>Twitter</a:t>
            </a:r>
            <a:r>
              <a:rPr lang="lv-LV" noProof="0" dirty="0" smtClean="0"/>
              <a:t> adrese</a:t>
            </a:r>
            <a:endParaRPr lang="lv-LV" noProof="0" dirty="0"/>
          </a:p>
        </p:txBody>
      </p:sp>
      <p:sp>
        <p:nvSpPr>
          <p:cNvPr id="136" name="Teksta vietturis 2"/>
          <p:cNvSpPr>
            <a:spLocks noGrp="1"/>
          </p:cNvSpPr>
          <p:nvPr>
            <p:ph type="body" sz="quarter" idx="94" hasCustomPrompt="1"/>
          </p:nvPr>
        </p:nvSpPr>
        <p:spPr>
          <a:xfrm>
            <a:off x="2081674" y="16163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Emuāra URL</a:t>
            </a:r>
            <a:endParaRPr lang="lv-LV" noProof="0" dirty="0"/>
          </a:p>
        </p:txBody>
      </p:sp>
      <p:sp>
        <p:nvSpPr>
          <p:cNvPr id="123" name="Teksta vietturis 2"/>
          <p:cNvSpPr>
            <a:spLocks noGrp="1"/>
          </p:cNvSpPr>
          <p:nvPr>
            <p:ph type="body" sz="quarter" idx="81" hasCustomPrompt="1"/>
          </p:nvPr>
        </p:nvSpPr>
        <p:spPr>
          <a:xfrm>
            <a:off x="4609573" y="7223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5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Šeit ierakstiet vārdu un uzvārdu</a:t>
            </a:r>
            <a:endParaRPr lang="lv-LV" noProof="0" dirty="0"/>
          </a:p>
        </p:txBody>
      </p:sp>
      <p:sp>
        <p:nvSpPr>
          <p:cNvPr id="124" name="Teksta vietturis 2"/>
          <p:cNvSpPr>
            <a:spLocks noGrp="1"/>
          </p:cNvSpPr>
          <p:nvPr>
            <p:ph type="body" sz="quarter" idx="82" hasCustomPrompt="1"/>
          </p:nvPr>
        </p:nvSpPr>
        <p:spPr>
          <a:xfrm>
            <a:off x="4609573" y="8988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Šeit ierakstiet amatu vai nodarbošanos</a:t>
            </a:r>
            <a:endParaRPr lang="lv-LV" noProof="0" dirty="0"/>
          </a:p>
        </p:txBody>
      </p:sp>
      <p:sp>
        <p:nvSpPr>
          <p:cNvPr id="125" name="Teksta vietturis 2"/>
          <p:cNvSpPr>
            <a:spLocks noGrp="1"/>
          </p:cNvSpPr>
          <p:nvPr>
            <p:ph type="body" sz="quarter" idx="83" hasCustomPrompt="1"/>
          </p:nvPr>
        </p:nvSpPr>
        <p:spPr>
          <a:xfrm>
            <a:off x="5283071" y="1206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Tālruņa numurs</a:t>
            </a:r>
            <a:endParaRPr lang="lv-LV" noProof="0" dirty="0"/>
          </a:p>
        </p:txBody>
      </p:sp>
      <p:sp>
        <p:nvSpPr>
          <p:cNvPr id="126" name="Teksta vietturis 2"/>
          <p:cNvSpPr>
            <a:spLocks noGrp="1"/>
          </p:cNvSpPr>
          <p:nvPr>
            <p:ph type="body" sz="quarter" idx="84" hasCustomPrompt="1"/>
          </p:nvPr>
        </p:nvSpPr>
        <p:spPr>
          <a:xfrm>
            <a:off x="5283071" y="13019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Tālruņa numurs</a:t>
            </a:r>
            <a:endParaRPr lang="lv-LV" noProof="0" dirty="0"/>
          </a:p>
        </p:txBody>
      </p:sp>
      <p:sp>
        <p:nvSpPr>
          <p:cNvPr id="127" name="Teksta vietturis 2"/>
          <p:cNvSpPr>
            <a:spLocks noGrp="1"/>
          </p:cNvSpPr>
          <p:nvPr>
            <p:ph type="body" sz="quarter" idx="85" hasCustomPrompt="1"/>
          </p:nvPr>
        </p:nvSpPr>
        <p:spPr>
          <a:xfrm>
            <a:off x="5283071" y="14305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E-pasta adrese</a:t>
            </a:r>
            <a:endParaRPr lang="lv-LV" noProof="0" dirty="0"/>
          </a:p>
        </p:txBody>
      </p:sp>
      <p:sp>
        <p:nvSpPr>
          <p:cNvPr id="128" name="Teksta vietturis 2"/>
          <p:cNvSpPr>
            <a:spLocks noGrp="1"/>
          </p:cNvSpPr>
          <p:nvPr>
            <p:ph type="body" sz="quarter" idx="86" hasCustomPrompt="1"/>
          </p:nvPr>
        </p:nvSpPr>
        <p:spPr>
          <a:xfrm>
            <a:off x="5283071" y="15259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err="1" smtClean="0"/>
              <a:t>Twitter</a:t>
            </a:r>
            <a:r>
              <a:rPr lang="lv-LV" noProof="0" dirty="0" smtClean="0"/>
              <a:t> adrese</a:t>
            </a:r>
            <a:endParaRPr lang="lv-LV" noProof="0" dirty="0"/>
          </a:p>
        </p:txBody>
      </p:sp>
      <p:sp>
        <p:nvSpPr>
          <p:cNvPr id="129" name="Teksta vietturis 2"/>
          <p:cNvSpPr>
            <a:spLocks noGrp="1"/>
          </p:cNvSpPr>
          <p:nvPr>
            <p:ph type="body" sz="quarter" idx="87" hasCustomPrompt="1"/>
          </p:nvPr>
        </p:nvSpPr>
        <p:spPr>
          <a:xfrm>
            <a:off x="5283071" y="16163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Emuāra URL</a:t>
            </a:r>
            <a:endParaRPr lang="lv-LV" noProof="0" dirty="0"/>
          </a:p>
        </p:txBody>
      </p:sp>
      <p:sp>
        <p:nvSpPr>
          <p:cNvPr id="111" name="Teksta vietturis 2"/>
          <p:cNvSpPr>
            <a:spLocks noGrp="1"/>
          </p:cNvSpPr>
          <p:nvPr>
            <p:ph type="body" sz="quarter" idx="74" hasCustomPrompt="1"/>
          </p:nvPr>
        </p:nvSpPr>
        <p:spPr>
          <a:xfrm>
            <a:off x="1408176" y="2553298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5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Šeit ierakstiet vārdu un uzvārdu</a:t>
            </a:r>
            <a:endParaRPr lang="lv-LV" noProof="0" dirty="0"/>
          </a:p>
        </p:txBody>
      </p:sp>
      <p:sp>
        <p:nvSpPr>
          <p:cNvPr id="112" name="Teksta vietturis 2"/>
          <p:cNvSpPr>
            <a:spLocks noGrp="1"/>
          </p:cNvSpPr>
          <p:nvPr>
            <p:ph type="body" sz="quarter" idx="75" hasCustomPrompt="1"/>
          </p:nvPr>
        </p:nvSpPr>
        <p:spPr>
          <a:xfrm>
            <a:off x="1408176" y="2729776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Šeit ierakstiet amatu vai nodarbošanos</a:t>
            </a:r>
            <a:endParaRPr lang="lv-LV" noProof="0" dirty="0"/>
          </a:p>
        </p:txBody>
      </p:sp>
      <p:sp>
        <p:nvSpPr>
          <p:cNvPr id="113" name="Teksta vietturis 2"/>
          <p:cNvSpPr>
            <a:spLocks noGrp="1"/>
          </p:cNvSpPr>
          <p:nvPr>
            <p:ph type="body" sz="quarter" idx="76" hasCustomPrompt="1"/>
          </p:nvPr>
        </p:nvSpPr>
        <p:spPr>
          <a:xfrm>
            <a:off x="2081674" y="30374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Tālruņa numurs</a:t>
            </a:r>
            <a:endParaRPr lang="lv-LV" noProof="0" dirty="0"/>
          </a:p>
        </p:txBody>
      </p:sp>
      <p:sp>
        <p:nvSpPr>
          <p:cNvPr id="114" name="Teksta vietturis 2"/>
          <p:cNvSpPr>
            <a:spLocks noGrp="1"/>
          </p:cNvSpPr>
          <p:nvPr>
            <p:ph type="body" sz="quarter" idx="77" hasCustomPrompt="1"/>
          </p:nvPr>
        </p:nvSpPr>
        <p:spPr>
          <a:xfrm>
            <a:off x="2081674" y="313289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Tālruņa numurs</a:t>
            </a:r>
            <a:endParaRPr lang="lv-LV" noProof="0" dirty="0"/>
          </a:p>
        </p:txBody>
      </p:sp>
      <p:sp>
        <p:nvSpPr>
          <p:cNvPr id="115" name="Teksta vietturis 2"/>
          <p:cNvSpPr>
            <a:spLocks noGrp="1"/>
          </p:cNvSpPr>
          <p:nvPr>
            <p:ph type="body" sz="quarter" idx="78" hasCustomPrompt="1"/>
          </p:nvPr>
        </p:nvSpPr>
        <p:spPr>
          <a:xfrm>
            <a:off x="2081674" y="3261513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E-pasta adrese</a:t>
            </a:r>
            <a:endParaRPr lang="lv-LV" noProof="0" dirty="0"/>
          </a:p>
        </p:txBody>
      </p:sp>
      <p:sp>
        <p:nvSpPr>
          <p:cNvPr id="116" name="Teksta vietturis 2"/>
          <p:cNvSpPr>
            <a:spLocks noGrp="1"/>
          </p:cNvSpPr>
          <p:nvPr>
            <p:ph type="body" sz="quarter" idx="79" hasCustomPrompt="1"/>
          </p:nvPr>
        </p:nvSpPr>
        <p:spPr>
          <a:xfrm>
            <a:off x="2081674" y="335692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err="1" smtClean="0"/>
              <a:t>Twitter</a:t>
            </a:r>
            <a:r>
              <a:rPr lang="lv-LV" noProof="0" dirty="0" smtClean="0"/>
              <a:t> adrese</a:t>
            </a:r>
            <a:endParaRPr lang="lv-LV" noProof="0" dirty="0"/>
          </a:p>
        </p:txBody>
      </p:sp>
      <p:sp>
        <p:nvSpPr>
          <p:cNvPr id="117" name="Teksta vietturis 2"/>
          <p:cNvSpPr>
            <a:spLocks noGrp="1"/>
          </p:cNvSpPr>
          <p:nvPr>
            <p:ph type="body" sz="quarter" idx="80" hasCustomPrompt="1"/>
          </p:nvPr>
        </p:nvSpPr>
        <p:spPr>
          <a:xfrm>
            <a:off x="2081674" y="34472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Emuāra URL</a:t>
            </a:r>
            <a:endParaRPr lang="lv-LV" noProof="0" dirty="0"/>
          </a:p>
        </p:txBody>
      </p:sp>
      <p:sp>
        <p:nvSpPr>
          <p:cNvPr id="34" name="Teksta vietturis 2"/>
          <p:cNvSpPr>
            <a:spLocks noGrp="1"/>
          </p:cNvSpPr>
          <p:nvPr>
            <p:ph type="body" sz="quarter" idx="28" hasCustomPrompt="1"/>
          </p:nvPr>
        </p:nvSpPr>
        <p:spPr>
          <a:xfrm>
            <a:off x="4609573" y="2553298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5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Šeit ierakstiet vārdu un uzvārdu</a:t>
            </a:r>
            <a:endParaRPr lang="lv-LV" noProof="0" dirty="0"/>
          </a:p>
        </p:txBody>
      </p:sp>
      <p:sp>
        <p:nvSpPr>
          <p:cNvPr id="36" name="Teksta vietturis 2"/>
          <p:cNvSpPr>
            <a:spLocks noGrp="1"/>
          </p:cNvSpPr>
          <p:nvPr>
            <p:ph type="body" sz="quarter" idx="30" hasCustomPrompt="1"/>
          </p:nvPr>
        </p:nvSpPr>
        <p:spPr>
          <a:xfrm>
            <a:off x="4609573" y="2729776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Šeit ierakstiet amatu vai nodarbošanos</a:t>
            </a:r>
            <a:endParaRPr lang="lv-LV" noProof="0" dirty="0"/>
          </a:p>
        </p:txBody>
      </p:sp>
      <p:sp>
        <p:nvSpPr>
          <p:cNvPr id="35" name="Teksta vietturis 2"/>
          <p:cNvSpPr>
            <a:spLocks noGrp="1"/>
          </p:cNvSpPr>
          <p:nvPr>
            <p:ph type="body" sz="quarter" idx="29" hasCustomPrompt="1"/>
          </p:nvPr>
        </p:nvSpPr>
        <p:spPr>
          <a:xfrm>
            <a:off x="5283071" y="30374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Tālruņa numurs</a:t>
            </a:r>
            <a:endParaRPr lang="lv-LV" noProof="0" dirty="0"/>
          </a:p>
        </p:txBody>
      </p:sp>
      <p:sp>
        <p:nvSpPr>
          <p:cNvPr id="107" name="Teksta vietturis 2"/>
          <p:cNvSpPr>
            <a:spLocks noGrp="1"/>
          </p:cNvSpPr>
          <p:nvPr>
            <p:ph type="body" sz="quarter" idx="70" hasCustomPrompt="1"/>
          </p:nvPr>
        </p:nvSpPr>
        <p:spPr>
          <a:xfrm>
            <a:off x="5283071" y="313289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Tālruņa numurs</a:t>
            </a:r>
            <a:endParaRPr lang="lv-LV" noProof="0" dirty="0"/>
          </a:p>
        </p:txBody>
      </p:sp>
      <p:sp>
        <p:nvSpPr>
          <p:cNvPr id="108" name="Teksta vietturis 2"/>
          <p:cNvSpPr>
            <a:spLocks noGrp="1"/>
          </p:cNvSpPr>
          <p:nvPr>
            <p:ph type="body" sz="quarter" idx="71" hasCustomPrompt="1"/>
          </p:nvPr>
        </p:nvSpPr>
        <p:spPr>
          <a:xfrm>
            <a:off x="5283071" y="3261513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E-pasta adrese</a:t>
            </a:r>
            <a:endParaRPr lang="lv-LV" noProof="0" dirty="0"/>
          </a:p>
        </p:txBody>
      </p:sp>
      <p:sp>
        <p:nvSpPr>
          <p:cNvPr id="109" name="Teksta vietturis 2"/>
          <p:cNvSpPr>
            <a:spLocks noGrp="1"/>
          </p:cNvSpPr>
          <p:nvPr>
            <p:ph type="body" sz="quarter" idx="72" hasCustomPrompt="1"/>
          </p:nvPr>
        </p:nvSpPr>
        <p:spPr>
          <a:xfrm>
            <a:off x="5283071" y="335692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err="1" smtClean="0"/>
              <a:t>Twitter</a:t>
            </a:r>
            <a:r>
              <a:rPr lang="lv-LV" noProof="0" dirty="0" smtClean="0"/>
              <a:t> adrese</a:t>
            </a:r>
            <a:endParaRPr lang="lv-LV" noProof="0" dirty="0"/>
          </a:p>
        </p:txBody>
      </p:sp>
      <p:sp>
        <p:nvSpPr>
          <p:cNvPr id="110" name="Teksta vietturis 2"/>
          <p:cNvSpPr>
            <a:spLocks noGrp="1"/>
          </p:cNvSpPr>
          <p:nvPr>
            <p:ph type="body" sz="quarter" idx="73" hasCustomPrompt="1"/>
          </p:nvPr>
        </p:nvSpPr>
        <p:spPr>
          <a:xfrm>
            <a:off x="5283071" y="3447288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Emuāra URL</a:t>
            </a:r>
            <a:endParaRPr lang="lv-LV" noProof="0" dirty="0"/>
          </a:p>
        </p:txBody>
      </p:sp>
      <p:sp>
        <p:nvSpPr>
          <p:cNvPr id="144" name="Teksta vietturis 2"/>
          <p:cNvSpPr>
            <a:spLocks noGrp="1"/>
          </p:cNvSpPr>
          <p:nvPr>
            <p:ph type="body" sz="quarter" idx="102" hasCustomPrompt="1"/>
          </p:nvPr>
        </p:nvSpPr>
        <p:spPr>
          <a:xfrm>
            <a:off x="1408176" y="4382097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5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Šeit ierakstiet vārdu un uzvārdu</a:t>
            </a:r>
            <a:endParaRPr lang="lv-LV" noProof="0" dirty="0"/>
          </a:p>
        </p:txBody>
      </p:sp>
      <p:sp>
        <p:nvSpPr>
          <p:cNvPr id="145" name="Teksta vietturis 2"/>
          <p:cNvSpPr>
            <a:spLocks noGrp="1"/>
          </p:cNvSpPr>
          <p:nvPr>
            <p:ph type="body" sz="quarter" idx="103" hasCustomPrompt="1"/>
          </p:nvPr>
        </p:nvSpPr>
        <p:spPr>
          <a:xfrm>
            <a:off x="1408176" y="4558575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Šeit ierakstiet amatu vai nodarbošanos</a:t>
            </a:r>
            <a:endParaRPr lang="lv-LV" noProof="0" dirty="0"/>
          </a:p>
        </p:txBody>
      </p:sp>
      <p:sp>
        <p:nvSpPr>
          <p:cNvPr id="146" name="Teksta vietturis 2"/>
          <p:cNvSpPr>
            <a:spLocks noGrp="1"/>
          </p:cNvSpPr>
          <p:nvPr>
            <p:ph type="body" sz="quarter" idx="104" hasCustomPrompt="1"/>
          </p:nvPr>
        </p:nvSpPr>
        <p:spPr>
          <a:xfrm>
            <a:off x="2081674" y="48662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Tālruņa numurs</a:t>
            </a:r>
            <a:endParaRPr lang="lv-LV" noProof="0" dirty="0"/>
          </a:p>
        </p:txBody>
      </p:sp>
      <p:sp>
        <p:nvSpPr>
          <p:cNvPr id="147" name="Teksta vietturis 2"/>
          <p:cNvSpPr>
            <a:spLocks noGrp="1"/>
          </p:cNvSpPr>
          <p:nvPr>
            <p:ph type="body" sz="quarter" idx="105" hasCustomPrompt="1"/>
          </p:nvPr>
        </p:nvSpPr>
        <p:spPr>
          <a:xfrm>
            <a:off x="2081674" y="496169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Tālruņa numurs</a:t>
            </a:r>
            <a:endParaRPr lang="lv-LV" noProof="0" dirty="0"/>
          </a:p>
        </p:txBody>
      </p:sp>
      <p:sp>
        <p:nvSpPr>
          <p:cNvPr id="148" name="Teksta vietturis 2"/>
          <p:cNvSpPr>
            <a:spLocks noGrp="1"/>
          </p:cNvSpPr>
          <p:nvPr>
            <p:ph type="body" sz="quarter" idx="106" hasCustomPrompt="1"/>
          </p:nvPr>
        </p:nvSpPr>
        <p:spPr>
          <a:xfrm>
            <a:off x="2081674" y="5090312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E-pasta adrese</a:t>
            </a:r>
            <a:endParaRPr lang="lv-LV" noProof="0" dirty="0"/>
          </a:p>
        </p:txBody>
      </p:sp>
      <p:sp>
        <p:nvSpPr>
          <p:cNvPr id="149" name="Teksta vietturis 2"/>
          <p:cNvSpPr>
            <a:spLocks noGrp="1"/>
          </p:cNvSpPr>
          <p:nvPr>
            <p:ph type="body" sz="quarter" idx="107" hasCustomPrompt="1"/>
          </p:nvPr>
        </p:nvSpPr>
        <p:spPr>
          <a:xfrm>
            <a:off x="2081674" y="5185720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err="1" smtClean="0"/>
              <a:t>Twitter</a:t>
            </a:r>
            <a:r>
              <a:rPr lang="lv-LV" noProof="0" dirty="0" smtClean="0"/>
              <a:t> adrese</a:t>
            </a:r>
            <a:endParaRPr lang="lv-LV" noProof="0" dirty="0"/>
          </a:p>
        </p:txBody>
      </p:sp>
      <p:sp>
        <p:nvSpPr>
          <p:cNvPr id="150" name="Teksta vietturis 2"/>
          <p:cNvSpPr>
            <a:spLocks noGrp="1"/>
          </p:cNvSpPr>
          <p:nvPr>
            <p:ph type="body" sz="quarter" idx="108" hasCustomPrompt="1"/>
          </p:nvPr>
        </p:nvSpPr>
        <p:spPr>
          <a:xfrm>
            <a:off x="2081674" y="52760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Emuāra URL</a:t>
            </a:r>
            <a:endParaRPr lang="lv-LV" noProof="0" dirty="0"/>
          </a:p>
        </p:txBody>
      </p:sp>
      <p:sp>
        <p:nvSpPr>
          <p:cNvPr id="137" name="Teksta vietturis 2"/>
          <p:cNvSpPr>
            <a:spLocks noGrp="1"/>
          </p:cNvSpPr>
          <p:nvPr>
            <p:ph type="body" sz="quarter" idx="95" hasCustomPrompt="1"/>
          </p:nvPr>
        </p:nvSpPr>
        <p:spPr>
          <a:xfrm>
            <a:off x="4609573" y="4382097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5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Šeit ierakstiet vārdu un uzvārdu</a:t>
            </a:r>
            <a:endParaRPr lang="lv-LV" noProof="0" dirty="0"/>
          </a:p>
        </p:txBody>
      </p:sp>
      <p:sp>
        <p:nvSpPr>
          <p:cNvPr id="138" name="Teksta vietturis 2"/>
          <p:cNvSpPr>
            <a:spLocks noGrp="1"/>
          </p:cNvSpPr>
          <p:nvPr>
            <p:ph type="body" sz="quarter" idx="96" hasCustomPrompt="1"/>
          </p:nvPr>
        </p:nvSpPr>
        <p:spPr>
          <a:xfrm>
            <a:off x="4609573" y="4558575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Šeit ierakstiet amatu vai nodarbošanos</a:t>
            </a:r>
            <a:endParaRPr lang="lv-LV" noProof="0" dirty="0"/>
          </a:p>
        </p:txBody>
      </p:sp>
      <p:sp>
        <p:nvSpPr>
          <p:cNvPr id="139" name="Teksta vietturis 2"/>
          <p:cNvSpPr>
            <a:spLocks noGrp="1"/>
          </p:cNvSpPr>
          <p:nvPr>
            <p:ph type="body" sz="quarter" idx="97" hasCustomPrompt="1"/>
          </p:nvPr>
        </p:nvSpPr>
        <p:spPr>
          <a:xfrm>
            <a:off x="5283071" y="48662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Tālruņa numurs</a:t>
            </a:r>
            <a:endParaRPr lang="lv-LV" noProof="0" dirty="0"/>
          </a:p>
        </p:txBody>
      </p:sp>
      <p:sp>
        <p:nvSpPr>
          <p:cNvPr id="140" name="Teksta vietturis 2"/>
          <p:cNvSpPr>
            <a:spLocks noGrp="1"/>
          </p:cNvSpPr>
          <p:nvPr>
            <p:ph type="body" sz="quarter" idx="98" hasCustomPrompt="1"/>
          </p:nvPr>
        </p:nvSpPr>
        <p:spPr>
          <a:xfrm>
            <a:off x="5283071" y="496169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Tālruņa numurs</a:t>
            </a:r>
            <a:endParaRPr lang="lv-LV" noProof="0" dirty="0"/>
          </a:p>
        </p:txBody>
      </p:sp>
      <p:sp>
        <p:nvSpPr>
          <p:cNvPr id="141" name="Teksta vietturis 2"/>
          <p:cNvSpPr>
            <a:spLocks noGrp="1"/>
          </p:cNvSpPr>
          <p:nvPr>
            <p:ph type="body" sz="quarter" idx="99" hasCustomPrompt="1"/>
          </p:nvPr>
        </p:nvSpPr>
        <p:spPr>
          <a:xfrm>
            <a:off x="5283071" y="5090312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E-pasta adrese</a:t>
            </a:r>
            <a:endParaRPr lang="lv-LV" noProof="0" dirty="0"/>
          </a:p>
        </p:txBody>
      </p:sp>
      <p:sp>
        <p:nvSpPr>
          <p:cNvPr id="142" name="Teksta vietturis 2"/>
          <p:cNvSpPr>
            <a:spLocks noGrp="1"/>
          </p:cNvSpPr>
          <p:nvPr>
            <p:ph type="body" sz="quarter" idx="100" hasCustomPrompt="1"/>
          </p:nvPr>
        </p:nvSpPr>
        <p:spPr>
          <a:xfrm>
            <a:off x="5283071" y="5185720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err="1" smtClean="0"/>
              <a:t>Twitter</a:t>
            </a:r>
            <a:r>
              <a:rPr lang="lv-LV" noProof="0" dirty="0" smtClean="0"/>
              <a:t> adrese</a:t>
            </a:r>
            <a:endParaRPr lang="lv-LV" noProof="0" dirty="0"/>
          </a:p>
        </p:txBody>
      </p:sp>
      <p:sp>
        <p:nvSpPr>
          <p:cNvPr id="143" name="Teksta vietturis 2"/>
          <p:cNvSpPr>
            <a:spLocks noGrp="1"/>
          </p:cNvSpPr>
          <p:nvPr>
            <p:ph type="body" sz="quarter" idx="101" hasCustomPrompt="1"/>
          </p:nvPr>
        </p:nvSpPr>
        <p:spPr>
          <a:xfrm>
            <a:off x="5283071" y="5276087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Emuāra URL</a:t>
            </a:r>
            <a:endParaRPr lang="lv-LV" noProof="0" dirty="0"/>
          </a:p>
        </p:txBody>
      </p:sp>
      <p:sp>
        <p:nvSpPr>
          <p:cNvPr id="158" name="Teksta vietturis 2"/>
          <p:cNvSpPr>
            <a:spLocks noGrp="1"/>
          </p:cNvSpPr>
          <p:nvPr>
            <p:ph type="body" sz="quarter" idx="116" hasCustomPrompt="1"/>
          </p:nvPr>
        </p:nvSpPr>
        <p:spPr>
          <a:xfrm>
            <a:off x="1408176" y="621089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5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Šeit ierakstiet vārdu un uzvārdu</a:t>
            </a:r>
            <a:endParaRPr lang="lv-LV" noProof="0" dirty="0"/>
          </a:p>
        </p:txBody>
      </p:sp>
      <p:sp>
        <p:nvSpPr>
          <p:cNvPr id="159" name="Teksta vietturis 2"/>
          <p:cNvSpPr>
            <a:spLocks noGrp="1"/>
          </p:cNvSpPr>
          <p:nvPr>
            <p:ph type="body" sz="quarter" idx="117" hasCustomPrompt="1"/>
          </p:nvPr>
        </p:nvSpPr>
        <p:spPr>
          <a:xfrm>
            <a:off x="1408176" y="638737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Šeit ierakstiet amatu vai nodarbošanos</a:t>
            </a:r>
            <a:endParaRPr lang="lv-LV" noProof="0" dirty="0"/>
          </a:p>
        </p:txBody>
      </p:sp>
      <p:sp>
        <p:nvSpPr>
          <p:cNvPr id="160" name="Teksta vietturis 2"/>
          <p:cNvSpPr>
            <a:spLocks noGrp="1"/>
          </p:cNvSpPr>
          <p:nvPr>
            <p:ph type="body" sz="quarter" idx="118" hasCustomPrompt="1"/>
          </p:nvPr>
        </p:nvSpPr>
        <p:spPr>
          <a:xfrm>
            <a:off x="2081674" y="66950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Tālruņa numurs</a:t>
            </a:r>
            <a:endParaRPr lang="lv-LV" noProof="0" dirty="0"/>
          </a:p>
        </p:txBody>
      </p:sp>
      <p:sp>
        <p:nvSpPr>
          <p:cNvPr id="161" name="Teksta vietturis 2"/>
          <p:cNvSpPr>
            <a:spLocks noGrp="1"/>
          </p:cNvSpPr>
          <p:nvPr>
            <p:ph type="body" sz="quarter" idx="119" hasCustomPrompt="1"/>
          </p:nvPr>
        </p:nvSpPr>
        <p:spPr>
          <a:xfrm>
            <a:off x="2081674" y="679049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Tālruņa numurs</a:t>
            </a:r>
            <a:endParaRPr lang="lv-LV" noProof="0" dirty="0"/>
          </a:p>
        </p:txBody>
      </p:sp>
      <p:sp>
        <p:nvSpPr>
          <p:cNvPr id="162" name="Teksta vietturis 2"/>
          <p:cNvSpPr>
            <a:spLocks noGrp="1"/>
          </p:cNvSpPr>
          <p:nvPr>
            <p:ph type="body" sz="quarter" idx="120" hasCustomPrompt="1"/>
          </p:nvPr>
        </p:nvSpPr>
        <p:spPr>
          <a:xfrm>
            <a:off x="2081674" y="691911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E-pasta adrese</a:t>
            </a:r>
            <a:endParaRPr lang="lv-LV" noProof="0" dirty="0"/>
          </a:p>
        </p:txBody>
      </p:sp>
      <p:sp>
        <p:nvSpPr>
          <p:cNvPr id="163" name="Teksta vietturis 2"/>
          <p:cNvSpPr>
            <a:spLocks noGrp="1"/>
          </p:cNvSpPr>
          <p:nvPr>
            <p:ph type="body" sz="quarter" idx="121" hasCustomPrompt="1"/>
          </p:nvPr>
        </p:nvSpPr>
        <p:spPr>
          <a:xfrm>
            <a:off x="2081674" y="701451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err="1" smtClean="0"/>
              <a:t>Twitter</a:t>
            </a:r>
            <a:r>
              <a:rPr lang="lv-LV" noProof="0" dirty="0" smtClean="0"/>
              <a:t> adrese</a:t>
            </a:r>
            <a:endParaRPr lang="lv-LV" noProof="0" dirty="0"/>
          </a:p>
        </p:txBody>
      </p:sp>
      <p:sp>
        <p:nvSpPr>
          <p:cNvPr id="164" name="Teksta vietturis 2"/>
          <p:cNvSpPr>
            <a:spLocks noGrp="1"/>
          </p:cNvSpPr>
          <p:nvPr>
            <p:ph type="body" sz="quarter" idx="122" hasCustomPrompt="1"/>
          </p:nvPr>
        </p:nvSpPr>
        <p:spPr>
          <a:xfrm>
            <a:off x="2081674" y="71048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Emuāra URL</a:t>
            </a:r>
            <a:endParaRPr lang="lv-LV" noProof="0" dirty="0"/>
          </a:p>
        </p:txBody>
      </p:sp>
      <p:sp>
        <p:nvSpPr>
          <p:cNvPr id="151" name="Teksta vietturis 2"/>
          <p:cNvSpPr>
            <a:spLocks noGrp="1"/>
          </p:cNvSpPr>
          <p:nvPr>
            <p:ph type="body" sz="quarter" idx="109" hasCustomPrompt="1"/>
          </p:nvPr>
        </p:nvSpPr>
        <p:spPr>
          <a:xfrm>
            <a:off x="4609573" y="621089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5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Šeit ierakstiet vārdu un uzvārdu</a:t>
            </a:r>
            <a:endParaRPr lang="lv-LV" noProof="0" dirty="0"/>
          </a:p>
        </p:txBody>
      </p:sp>
      <p:sp>
        <p:nvSpPr>
          <p:cNvPr id="152" name="Teksta vietturis 2"/>
          <p:cNvSpPr>
            <a:spLocks noGrp="1"/>
          </p:cNvSpPr>
          <p:nvPr>
            <p:ph type="body" sz="quarter" idx="110" hasCustomPrompt="1"/>
          </p:nvPr>
        </p:nvSpPr>
        <p:spPr>
          <a:xfrm>
            <a:off x="4609573" y="638737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Šeit ierakstiet amatu vai nodarbošanos</a:t>
            </a:r>
            <a:endParaRPr lang="lv-LV" noProof="0" dirty="0"/>
          </a:p>
        </p:txBody>
      </p:sp>
      <p:sp>
        <p:nvSpPr>
          <p:cNvPr id="153" name="Teksta vietturis 2"/>
          <p:cNvSpPr>
            <a:spLocks noGrp="1"/>
          </p:cNvSpPr>
          <p:nvPr>
            <p:ph type="body" sz="quarter" idx="111" hasCustomPrompt="1"/>
          </p:nvPr>
        </p:nvSpPr>
        <p:spPr>
          <a:xfrm>
            <a:off x="5283071" y="66950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Tālruņa numurs</a:t>
            </a:r>
            <a:endParaRPr lang="lv-LV" noProof="0" dirty="0"/>
          </a:p>
        </p:txBody>
      </p:sp>
      <p:sp>
        <p:nvSpPr>
          <p:cNvPr id="154" name="Teksta vietturis 2"/>
          <p:cNvSpPr>
            <a:spLocks noGrp="1"/>
          </p:cNvSpPr>
          <p:nvPr>
            <p:ph type="body" sz="quarter" idx="112" hasCustomPrompt="1"/>
          </p:nvPr>
        </p:nvSpPr>
        <p:spPr>
          <a:xfrm>
            <a:off x="5283071" y="679049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Tālruņa numurs</a:t>
            </a:r>
            <a:endParaRPr lang="lv-LV" noProof="0" dirty="0"/>
          </a:p>
        </p:txBody>
      </p:sp>
      <p:sp>
        <p:nvSpPr>
          <p:cNvPr id="155" name="Teksta vietturis 2"/>
          <p:cNvSpPr>
            <a:spLocks noGrp="1"/>
          </p:cNvSpPr>
          <p:nvPr>
            <p:ph type="body" sz="quarter" idx="113" hasCustomPrompt="1"/>
          </p:nvPr>
        </p:nvSpPr>
        <p:spPr>
          <a:xfrm>
            <a:off x="5283071" y="691911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E-pasta adrese</a:t>
            </a:r>
            <a:endParaRPr lang="lv-LV" noProof="0" dirty="0"/>
          </a:p>
        </p:txBody>
      </p:sp>
      <p:sp>
        <p:nvSpPr>
          <p:cNvPr id="156" name="Teksta vietturis 2"/>
          <p:cNvSpPr>
            <a:spLocks noGrp="1"/>
          </p:cNvSpPr>
          <p:nvPr>
            <p:ph type="body" sz="quarter" idx="114" hasCustomPrompt="1"/>
          </p:nvPr>
        </p:nvSpPr>
        <p:spPr>
          <a:xfrm>
            <a:off x="5283071" y="701451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err="1" smtClean="0"/>
              <a:t>Twitter</a:t>
            </a:r>
            <a:r>
              <a:rPr lang="lv-LV" noProof="0" dirty="0" smtClean="0"/>
              <a:t> adrese</a:t>
            </a:r>
            <a:endParaRPr lang="lv-LV" noProof="0" dirty="0"/>
          </a:p>
        </p:txBody>
      </p:sp>
      <p:sp>
        <p:nvSpPr>
          <p:cNvPr id="157" name="Teksta vietturis 2"/>
          <p:cNvSpPr>
            <a:spLocks noGrp="1"/>
          </p:cNvSpPr>
          <p:nvPr>
            <p:ph type="body" sz="quarter" idx="115" hasCustomPrompt="1"/>
          </p:nvPr>
        </p:nvSpPr>
        <p:spPr>
          <a:xfrm>
            <a:off x="5283071" y="710488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Emuāra URL</a:t>
            </a:r>
            <a:endParaRPr lang="lv-LV" noProof="0" dirty="0"/>
          </a:p>
        </p:txBody>
      </p:sp>
      <p:sp>
        <p:nvSpPr>
          <p:cNvPr id="172" name="Teksta vietturis 2"/>
          <p:cNvSpPr>
            <a:spLocks noGrp="1"/>
          </p:cNvSpPr>
          <p:nvPr>
            <p:ph type="body" sz="quarter" idx="130" hasCustomPrompt="1"/>
          </p:nvPr>
        </p:nvSpPr>
        <p:spPr>
          <a:xfrm>
            <a:off x="1408176" y="80375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5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Šeit ierakstiet vārdu un uzvārdu</a:t>
            </a:r>
            <a:endParaRPr lang="lv-LV" noProof="0" dirty="0"/>
          </a:p>
        </p:txBody>
      </p:sp>
      <p:sp>
        <p:nvSpPr>
          <p:cNvPr id="173" name="Teksta vietturis 2"/>
          <p:cNvSpPr>
            <a:spLocks noGrp="1"/>
          </p:cNvSpPr>
          <p:nvPr>
            <p:ph type="body" sz="quarter" idx="131" hasCustomPrompt="1"/>
          </p:nvPr>
        </p:nvSpPr>
        <p:spPr>
          <a:xfrm>
            <a:off x="1408176" y="82140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Šeit ierakstiet amatu vai nodarbošanos</a:t>
            </a:r>
            <a:endParaRPr lang="lv-LV" noProof="0" dirty="0"/>
          </a:p>
        </p:txBody>
      </p:sp>
      <p:sp>
        <p:nvSpPr>
          <p:cNvPr id="174" name="Teksta vietturis 2"/>
          <p:cNvSpPr>
            <a:spLocks noGrp="1"/>
          </p:cNvSpPr>
          <p:nvPr>
            <p:ph type="body" sz="quarter" idx="132" hasCustomPrompt="1"/>
          </p:nvPr>
        </p:nvSpPr>
        <p:spPr>
          <a:xfrm>
            <a:off x="2081674" y="85217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Tālruņa numurs</a:t>
            </a:r>
            <a:endParaRPr lang="lv-LV" noProof="0" dirty="0"/>
          </a:p>
        </p:txBody>
      </p:sp>
      <p:sp>
        <p:nvSpPr>
          <p:cNvPr id="175" name="Teksta vietturis 2"/>
          <p:cNvSpPr>
            <a:spLocks noGrp="1"/>
          </p:cNvSpPr>
          <p:nvPr>
            <p:ph type="body" sz="quarter" idx="133" hasCustomPrompt="1"/>
          </p:nvPr>
        </p:nvSpPr>
        <p:spPr>
          <a:xfrm>
            <a:off x="2081674" y="86171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Tālruņa numurs</a:t>
            </a:r>
            <a:endParaRPr lang="lv-LV" noProof="0" dirty="0"/>
          </a:p>
        </p:txBody>
      </p:sp>
      <p:sp>
        <p:nvSpPr>
          <p:cNvPr id="176" name="Teksta vietturis 2"/>
          <p:cNvSpPr>
            <a:spLocks noGrp="1"/>
          </p:cNvSpPr>
          <p:nvPr>
            <p:ph type="body" sz="quarter" idx="134" hasCustomPrompt="1"/>
          </p:nvPr>
        </p:nvSpPr>
        <p:spPr>
          <a:xfrm>
            <a:off x="2081674" y="87457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E-pasta adrese</a:t>
            </a:r>
            <a:endParaRPr lang="lv-LV" noProof="0" dirty="0"/>
          </a:p>
        </p:txBody>
      </p:sp>
      <p:sp>
        <p:nvSpPr>
          <p:cNvPr id="177" name="Teksta vietturis 2"/>
          <p:cNvSpPr>
            <a:spLocks noGrp="1"/>
          </p:cNvSpPr>
          <p:nvPr>
            <p:ph type="body" sz="quarter" idx="135" hasCustomPrompt="1"/>
          </p:nvPr>
        </p:nvSpPr>
        <p:spPr>
          <a:xfrm>
            <a:off x="2081674" y="88411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err="1" smtClean="0"/>
              <a:t>Twitter</a:t>
            </a:r>
            <a:r>
              <a:rPr lang="lv-LV" noProof="0" dirty="0" smtClean="0"/>
              <a:t> adrese</a:t>
            </a:r>
            <a:endParaRPr lang="lv-LV" noProof="0" dirty="0"/>
          </a:p>
        </p:txBody>
      </p:sp>
      <p:sp>
        <p:nvSpPr>
          <p:cNvPr id="178" name="Teksta vietturis 2"/>
          <p:cNvSpPr>
            <a:spLocks noGrp="1"/>
          </p:cNvSpPr>
          <p:nvPr>
            <p:ph type="body" sz="quarter" idx="136" hasCustomPrompt="1"/>
          </p:nvPr>
        </p:nvSpPr>
        <p:spPr>
          <a:xfrm>
            <a:off x="2081674" y="8931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Emuāra URL</a:t>
            </a:r>
            <a:endParaRPr lang="lv-LV" noProof="0" dirty="0"/>
          </a:p>
        </p:txBody>
      </p:sp>
      <p:sp>
        <p:nvSpPr>
          <p:cNvPr id="165" name="Teksta vietturis 2"/>
          <p:cNvSpPr>
            <a:spLocks noGrp="1"/>
          </p:cNvSpPr>
          <p:nvPr>
            <p:ph type="body" sz="quarter" idx="123" hasCustomPrompt="1"/>
          </p:nvPr>
        </p:nvSpPr>
        <p:spPr>
          <a:xfrm>
            <a:off x="4609573" y="8037576"/>
            <a:ext cx="1984003" cy="185282"/>
          </a:xfrm>
        </p:spPr>
        <p:txBody>
          <a:bodyPr lIns="0" tIns="0" rIns="0" bIns="0" rtlCol="0" anchor="b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50" b="1" cap="all" baseline="0">
                <a:solidFill>
                  <a:schemeClr val="tx1"/>
                </a:solidFill>
                <a:effectLst/>
                <a:latin typeface="+mj-lt"/>
              </a:defRPr>
            </a:lvl1pPr>
            <a:lvl2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1300" b="1"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Šeit ierakstiet vārdu un uzvārdu</a:t>
            </a:r>
            <a:endParaRPr lang="lv-LV" noProof="0" dirty="0"/>
          </a:p>
        </p:txBody>
      </p:sp>
      <p:sp>
        <p:nvSpPr>
          <p:cNvPr id="166" name="Teksta vietturis 2"/>
          <p:cNvSpPr>
            <a:spLocks noGrp="1"/>
          </p:cNvSpPr>
          <p:nvPr>
            <p:ph type="body" sz="quarter" idx="124" hasCustomPrompt="1"/>
          </p:nvPr>
        </p:nvSpPr>
        <p:spPr>
          <a:xfrm>
            <a:off x="4609573" y="8214054"/>
            <a:ext cx="1984003" cy="128016"/>
          </a:xfrm>
        </p:spPr>
        <p:txBody>
          <a:bodyPr lIns="0" tIns="0" rIns="0" bIns="0" rtlCol="0" anchor="t">
            <a:normAutofit/>
          </a:bodyPr>
          <a:lstStyle>
            <a:lvl1pPr marL="0" indent="0" algn="l" rtl="0">
              <a:spcBef>
                <a:spcPts val="0"/>
              </a:spcBef>
              <a:buNone/>
              <a:defRPr sz="900" b="0" baseline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2pPr>
            <a:lvl3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3pPr>
            <a:lvl4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4pPr>
            <a:lvl5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5pPr>
            <a:lvl6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6pPr>
            <a:lvl7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7pPr>
            <a:lvl8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8pPr>
            <a:lvl9pPr marL="0" indent="0" algn="l" rtl="0">
              <a:spcBef>
                <a:spcPts val="0"/>
              </a:spcBef>
              <a:buNone/>
              <a:defRPr sz="850" b="1">
                <a:solidFill>
                  <a:schemeClr val="tx1"/>
                </a:solidFill>
                <a:effectLst>
                  <a:outerShdw blurRad="38100" algn="ctr" rotWithShape="0">
                    <a:prstClr val="black">
                      <a:alpha val="40000"/>
                    </a:prstClr>
                  </a:outerShdw>
                </a:effectLst>
                <a:latin typeface="+mj-lt"/>
              </a:defRPr>
            </a:lvl9pPr>
          </a:lstStyle>
          <a:p>
            <a:pPr lvl="0" rtl="0"/>
            <a:r>
              <a:rPr lang="lv-LV" noProof="0" dirty="0" smtClean="0"/>
              <a:t>Šeit ierakstiet amatu vai nodarbošanos</a:t>
            </a:r>
            <a:endParaRPr lang="lv-LV" noProof="0" dirty="0"/>
          </a:p>
        </p:txBody>
      </p:sp>
      <p:sp>
        <p:nvSpPr>
          <p:cNvPr id="167" name="Teksta vietturis 2"/>
          <p:cNvSpPr>
            <a:spLocks noGrp="1"/>
          </p:cNvSpPr>
          <p:nvPr>
            <p:ph type="body" sz="quarter" idx="125" hasCustomPrompt="1"/>
          </p:nvPr>
        </p:nvSpPr>
        <p:spPr>
          <a:xfrm>
            <a:off x="5283071" y="85217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Tālruņa numurs</a:t>
            </a:r>
            <a:endParaRPr lang="lv-LV" noProof="0" dirty="0"/>
          </a:p>
        </p:txBody>
      </p:sp>
      <p:sp>
        <p:nvSpPr>
          <p:cNvPr id="168" name="Teksta vietturis 2"/>
          <p:cNvSpPr>
            <a:spLocks noGrp="1"/>
          </p:cNvSpPr>
          <p:nvPr>
            <p:ph type="body" sz="quarter" idx="126" hasCustomPrompt="1"/>
          </p:nvPr>
        </p:nvSpPr>
        <p:spPr>
          <a:xfrm>
            <a:off x="5283071" y="8617175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Tālruņa numurs</a:t>
            </a:r>
            <a:endParaRPr lang="lv-LV" noProof="0" dirty="0"/>
          </a:p>
        </p:txBody>
      </p:sp>
      <p:sp>
        <p:nvSpPr>
          <p:cNvPr id="169" name="Teksta vietturis 2"/>
          <p:cNvSpPr>
            <a:spLocks noGrp="1"/>
          </p:cNvSpPr>
          <p:nvPr>
            <p:ph type="body" sz="quarter" idx="127" hasCustomPrompt="1"/>
          </p:nvPr>
        </p:nvSpPr>
        <p:spPr>
          <a:xfrm>
            <a:off x="5283071" y="8745791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E-pasta adrese</a:t>
            </a:r>
            <a:endParaRPr lang="lv-LV" noProof="0" dirty="0"/>
          </a:p>
        </p:txBody>
      </p:sp>
      <p:sp>
        <p:nvSpPr>
          <p:cNvPr id="170" name="Teksta vietturis 2"/>
          <p:cNvSpPr>
            <a:spLocks noGrp="1"/>
          </p:cNvSpPr>
          <p:nvPr>
            <p:ph type="body" sz="quarter" idx="128" hasCustomPrompt="1"/>
          </p:nvPr>
        </p:nvSpPr>
        <p:spPr>
          <a:xfrm>
            <a:off x="5283071" y="8841199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err="1" smtClean="0"/>
              <a:t>Twitter</a:t>
            </a:r>
            <a:r>
              <a:rPr lang="lv-LV" noProof="0" dirty="0" smtClean="0"/>
              <a:t> adrese</a:t>
            </a:r>
            <a:endParaRPr lang="lv-LV" noProof="0" dirty="0"/>
          </a:p>
        </p:txBody>
      </p:sp>
      <p:sp>
        <p:nvSpPr>
          <p:cNvPr id="171" name="Teksta vietturis 2"/>
          <p:cNvSpPr>
            <a:spLocks noGrp="1"/>
          </p:cNvSpPr>
          <p:nvPr>
            <p:ph type="body" sz="quarter" idx="129" hasCustomPrompt="1"/>
          </p:nvPr>
        </p:nvSpPr>
        <p:spPr>
          <a:xfrm>
            <a:off x="5283071" y="8931566"/>
            <a:ext cx="1672049" cy="118872"/>
          </a:xfrm>
        </p:spPr>
        <p:txBody>
          <a:bodyPr lIns="0" tIns="0" rIns="0" bIns="0" rtlCol="0" anchor="ctr" anchorCtr="0">
            <a:normAutofit/>
          </a:bodyPr>
          <a:lstStyle>
            <a:lvl1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 baseline="0">
                <a:solidFill>
                  <a:schemeClr val="accent1"/>
                </a:solidFill>
                <a:effectLst/>
                <a:latin typeface="+mn-lt"/>
              </a:defRPr>
            </a:lvl1pPr>
            <a:lvl2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2pPr>
            <a:lvl3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3pPr>
            <a:lvl4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4pPr>
            <a:lvl5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5pPr>
            <a:lvl6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6pPr>
            <a:lvl7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7pPr>
            <a:lvl8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8pPr>
            <a:lvl9pPr marL="0" indent="0" algn="l" rtl="0">
              <a:spcBef>
                <a:spcPts val="0"/>
              </a:spcBef>
              <a:buFont typeface="Arial" panose="020B0604020202020204" pitchFamily="34" charset="0"/>
              <a:buNone/>
              <a:defRPr sz="800" b="0">
                <a:solidFill>
                  <a:schemeClr val="accent1"/>
                </a:solidFill>
                <a:effectLst/>
                <a:latin typeface="+mn-lt"/>
              </a:defRPr>
            </a:lvl9pPr>
          </a:lstStyle>
          <a:p>
            <a:pPr lvl="0" rtl="0"/>
            <a:r>
              <a:rPr lang="lv-LV" noProof="0" dirty="0" smtClean="0"/>
              <a:t>Emuāra URL</a:t>
            </a:r>
            <a:endParaRPr lang="lv-LV" noProof="0" dirty="0"/>
          </a:p>
        </p:txBody>
      </p:sp>
    </p:spTree>
    <p:extLst>
      <p:ext uri="{BB962C8B-B14F-4D97-AF65-F5344CB8AC3E}">
        <p14:creationId xmlns:p14="http://schemas.microsoft.com/office/powerpoint/2010/main" val="17755554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emf"/><Relationship Id="rId3" Type="http://schemas.openxmlformats.org/officeDocument/2006/relationships/image" Target="../media/image1.png"/><Relationship Id="rId7" Type="http://schemas.openxmlformats.org/officeDocument/2006/relationships/image" Target="../media/image5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10" Type="http://schemas.openxmlformats.org/officeDocument/2006/relationships/image" Target="../media/image8.emf"/><Relationship Id="rId4" Type="http://schemas.openxmlformats.org/officeDocument/2006/relationships/image" Target="../media/image2.png"/><Relationship Id="rId9" Type="http://schemas.openxmlformats.org/officeDocument/2006/relationships/image" Target="../media/image7.e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vizītkaršu režģis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8" name="Taisnstūris 7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9" name="Taisnstūris 8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0" name="Taisnstūris 9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1" name="Taisnstūris 10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2" name="Taisnstūris 11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3" name="Taisnstūris 12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4" name="Taisnstūris 13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5" name="Taisnstūris 14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6" name="Taisnstūris 15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  <p:sp>
          <p:nvSpPr>
            <p:cNvPr id="17" name="Taisnstūris 16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/>
            </a:p>
          </p:txBody>
        </p:sp>
      </p:grpSp>
      <p:sp>
        <p:nvSpPr>
          <p:cNvPr id="2" name="Virsraksta vietturis 1" hidden="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lv"/>
              <a:t>Noklikšķiniet, lai rediģētu šablona virsraksta stilu</a:t>
            </a:r>
            <a:endParaRPr lang="en-US" dirty="0"/>
          </a:p>
        </p:txBody>
      </p:sp>
      <p:sp>
        <p:nvSpPr>
          <p:cNvPr id="3" name="Teksta vietturis 2" hidden="1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lv"/>
              <a:t>Noklikšķiniet, lai rediģētu šablona teksta stilus</a:t>
            </a:r>
          </a:p>
          <a:p>
            <a:pPr lvl="1" rtl="0"/>
            <a:r>
              <a:rPr lang="lv"/>
              <a:t>Otrais līmenis</a:t>
            </a:r>
          </a:p>
          <a:p>
            <a:pPr lvl="2" rtl="0"/>
            <a:r>
              <a:rPr lang="lv"/>
              <a:t>Trešais līmenis</a:t>
            </a:r>
          </a:p>
          <a:p>
            <a:pPr lvl="3" rtl="0"/>
            <a:r>
              <a:rPr lang="lv"/>
              <a:t>Ceturtais līmenis</a:t>
            </a:r>
          </a:p>
          <a:p>
            <a:pPr lvl="4" rtl="0"/>
            <a:r>
              <a:rPr lang="lv"/>
              <a:t>Piektais līmenis</a:t>
            </a:r>
            <a:endParaRPr lang="en-US" dirty="0"/>
          </a:p>
        </p:txBody>
      </p:sp>
      <p:sp>
        <p:nvSpPr>
          <p:cNvPr id="4" name="Datuma vietturis 3" hidden="1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smtClean="0"/>
              <a:t>31.07.2013.</a:t>
            </a:r>
            <a:endParaRPr lang="en-US"/>
          </a:p>
        </p:txBody>
      </p:sp>
      <p:sp>
        <p:nvSpPr>
          <p:cNvPr id="5" name="Kājenes vietturis 4" hidden="1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/>
          </a:p>
        </p:txBody>
      </p:sp>
      <p:sp>
        <p:nvSpPr>
          <p:cNvPr id="6" name="Slaida numura vietturis 5" hidden="1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rtl="0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r>
              <a:rPr lang="en-US" smtClean="0"/>
              <a:t>‹#›</a:t>
            </a:r>
            <a:endParaRPr lang="en-US"/>
          </a:p>
        </p:txBody>
      </p:sp>
      <p:grpSp>
        <p:nvGrpSpPr>
          <p:cNvPr id="19" name="18. grupa"/>
          <p:cNvGrpSpPr/>
          <p:nvPr userDrawn="1"/>
        </p:nvGrpSpPr>
        <p:grpSpPr>
          <a:xfrm>
            <a:off x="775157" y="551022"/>
            <a:ext cx="2994825" cy="1642964"/>
            <a:chOff x="775157" y="551022"/>
            <a:chExt cx="2994825" cy="1642964"/>
          </a:xfrm>
        </p:grpSpPr>
        <p:pic>
          <p:nvPicPr>
            <p:cNvPr id="182" name="Attēls 181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" name="Attēls 28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" name="Attēls 2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1" name="Attēls 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2" name="Attēls 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3" name="Attēls 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4" name="Attēls 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5" name="Attēls 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6" name="35. grupa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7" name="Attēls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9" name="Attēls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49" name="Attēls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0" name="Attēls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51" name="Attēls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83" name="182. grupa"/>
          <p:cNvGrpSpPr/>
          <p:nvPr userDrawn="1"/>
        </p:nvGrpSpPr>
        <p:grpSpPr>
          <a:xfrm>
            <a:off x="3977640" y="551022"/>
            <a:ext cx="2994825" cy="1642964"/>
            <a:chOff x="775157" y="551022"/>
            <a:chExt cx="2994825" cy="1642964"/>
          </a:xfrm>
        </p:grpSpPr>
        <p:pic>
          <p:nvPicPr>
            <p:cNvPr id="184" name="Attēls 18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185" name="Attēls 18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186" name="Attēls 18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187" name="Attēls 18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188" name="Attēls 18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189" name="Attēls 18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190" name="Attēls 18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191" name="Attēls 1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192" name="191. grupa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193" name="Attēls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4" name="Attēls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5" name="Attēls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6" name="Attēls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197" name="Attēls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198" name="197. grupa"/>
          <p:cNvGrpSpPr/>
          <p:nvPr userDrawn="1"/>
        </p:nvGrpSpPr>
        <p:grpSpPr>
          <a:xfrm>
            <a:off x="775157" y="2380727"/>
            <a:ext cx="2994825" cy="1642964"/>
            <a:chOff x="775157" y="551022"/>
            <a:chExt cx="2994825" cy="1642964"/>
          </a:xfrm>
        </p:grpSpPr>
        <p:pic>
          <p:nvPicPr>
            <p:cNvPr id="199" name="Attēls 19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00" name="Attēls 19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01" name="Attēls 20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02" name="Attēls 20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03" name="Attēls 20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04" name="Attēls 20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05" name="Attēls 20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06" name="Attēls 2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07" name="206. grupa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08" name="Attēls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09" name="Attēls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0" name="Attēls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1" name="Attēls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12" name="Attēls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13" name="212. grupa"/>
          <p:cNvGrpSpPr/>
          <p:nvPr userDrawn="1"/>
        </p:nvGrpSpPr>
        <p:grpSpPr>
          <a:xfrm>
            <a:off x="3977640" y="2380727"/>
            <a:ext cx="2994825" cy="1642964"/>
            <a:chOff x="775157" y="551022"/>
            <a:chExt cx="2994825" cy="1642964"/>
          </a:xfrm>
        </p:grpSpPr>
        <p:pic>
          <p:nvPicPr>
            <p:cNvPr id="214" name="Attēls 21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15" name="Attēls 21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16" name="Attēls 21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17" name="Attēls 21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18" name="Attēls 21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19" name="Attēls 21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20" name="Attēls 21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21" name="Attēls 22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22" name="221. grupa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23" name="Attēls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4" name="Attēls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5" name="Attēls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6" name="Attēls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27" name="Attēls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28" name="227. grupa"/>
          <p:cNvGrpSpPr/>
          <p:nvPr userDrawn="1"/>
        </p:nvGrpSpPr>
        <p:grpSpPr>
          <a:xfrm>
            <a:off x="775157" y="4206240"/>
            <a:ext cx="2994825" cy="1642964"/>
            <a:chOff x="775157" y="551022"/>
            <a:chExt cx="2994825" cy="1642964"/>
          </a:xfrm>
        </p:grpSpPr>
        <p:pic>
          <p:nvPicPr>
            <p:cNvPr id="229" name="Attēls 22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30" name="Attēls 22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31" name="Attēls 23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32" name="Attēls 23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33" name="Attēls 23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34" name="Attēls 23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35" name="Attēls 23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36" name="Attēls 23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37" name="236. grupa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38" name="Attēls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39" name="Attēls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0" name="Attēls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1" name="Attēls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42" name="Attēls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43" name="242. grupa"/>
          <p:cNvGrpSpPr/>
          <p:nvPr userDrawn="1"/>
        </p:nvGrpSpPr>
        <p:grpSpPr>
          <a:xfrm>
            <a:off x="3977640" y="4206240"/>
            <a:ext cx="2994825" cy="1642964"/>
            <a:chOff x="775157" y="551022"/>
            <a:chExt cx="2994825" cy="1642964"/>
          </a:xfrm>
        </p:grpSpPr>
        <p:pic>
          <p:nvPicPr>
            <p:cNvPr id="244" name="Attēls 24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45" name="Attēls 24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46" name="Attēls 24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47" name="Attēls 24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48" name="Attēls 24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49" name="Attēls 24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50" name="Attēls 24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51" name="Attēls 25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52" name="251. grupa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53" name="Attēls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4" name="Attēls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5" name="Attēls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6" name="Attēls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57" name="Attēls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58" name="257. grupa"/>
          <p:cNvGrpSpPr/>
          <p:nvPr userDrawn="1"/>
        </p:nvGrpSpPr>
        <p:grpSpPr>
          <a:xfrm>
            <a:off x="775157" y="6036478"/>
            <a:ext cx="2994825" cy="1642964"/>
            <a:chOff x="775157" y="551022"/>
            <a:chExt cx="2994825" cy="1642964"/>
          </a:xfrm>
        </p:grpSpPr>
        <p:pic>
          <p:nvPicPr>
            <p:cNvPr id="259" name="Attēls 25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60" name="Attēls 25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61" name="Attēls 26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62" name="Attēls 26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63" name="Attēls 26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64" name="Attēls 26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65" name="Attēls 26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66" name="Attēls 26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67" name="266. grupa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68" name="Attēls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69" name="Attēls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0" name="Attēls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1" name="Attēls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72" name="Attēls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73" name="272. grupa"/>
          <p:cNvGrpSpPr/>
          <p:nvPr userDrawn="1"/>
        </p:nvGrpSpPr>
        <p:grpSpPr>
          <a:xfrm>
            <a:off x="3977640" y="6036478"/>
            <a:ext cx="2994825" cy="1642964"/>
            <a:chOff x="775157" y="551022"/>
            <a:chExt cx="2994825" cy="1642964"/>
          </a:xfrm>
        </p:grpSpPr>
        <p:pic>
          <p:nvPicPr>
            <p:cNvPr id="274" name="Attēls 27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75" name="Attēls 27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76" name="Attēls 27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77" name="Attēls 27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78" name="Attēls 27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79" name="Attēls 27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80" name="Attēls 27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81" name="Attēls 28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82" name="281. grupa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83" name="Attēls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4" name="Attēls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5" name="Attēls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6" name="Attēls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87" name="Attēls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288" name="287. grupa"/>
          <p:cNvGrpSpPr/>
          <p:nvPr userDrawn="1"/>
        </p:nvGrpSpPr>
        <p:grpSpPr>
          <a:xfrm>
            <a:off x="775157" y="7863840"/>
            <a:ext cx="2994825" cy="1642964"/>
            <a:chOff x="775157" y="551022"/>
            <a:chExt cx="2994825" cy="1642964"/>
          </a:xfrm>
        </p:grpSpPr>
        <p:pic>
          <p:nvPicPr>
            <p:cNvPr id="289" name="Attēls 288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290" name="Attēls 289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291" name="Attēls 29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292" name="Attēls 291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293" name="Attēls 292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294" name="Attēls 293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295" name="Attēls 294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296" name="Attēls 29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297" name="296. grupa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298" name="Attēls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299" name="Attēls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0" name="Attēls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1" name="Attēls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02" name="Attēls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  <p:grpSp>
        <p:nvGrpSpPr>
          <p:cNvPr id="303" name="302. grupa"/>
          <p:cNvGrpSpPr/>
          <p:nvPr userDrawn="1"/>
        </p:nvGrpSpPr>
        <p:grpSpPr>
          <a:xfrm>
            <a:off x="3977640" y="7863840"/>
            <a:ext cx="2994825" cy="1642964"/>
            <a:chOff x="775157" y="551022"/>
            <a:chExt cx="2994825" cy="1642964"/>
          </a:xfrm>
        </p:grpSpPr>
        <p:pic>
          <p:nvPicPr>
            <p:cNvPr id="304" name="Attēls 303"/>
            <p:cNvPicPr>
              <a:picLocks noChangeAspect="1"/>
            </p:cNvPicPr>
            <p:nvPr userDrawn="1"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775157" y="551022"/>
              <a:ext cx="448902" cy="1642964"/>
            </a:xfrm>
            <a:prstGeom prst="rect">
              <a:avLst/>
            </a:prstGeom>
          </p:spPr>
        </p:pic>
        <p:pic>
          <p:nvPicPr>
            <p:cNvPr id="305" name="Attēls 304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1491911" y="1759284"/>
              <a:ext cx="2278071" cy="434702"/>
            </a:xfrm>
            <a:prstGeom prst="rect">
              <a:avLst/>
            </a:prstGeom>
          </p:spPr>
        </p:pic>
        <p:pic>
          <p:nvPicPr>
            <p:cNvPr id="306" name="Attēls 305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r="79412"/>
            <a:stretch/>
          </p:blipFill>
          <p:spPr>
            <a:xfrm>
              <a:off x="775988" y="551834"/>
              <a:ext cx="478670" cy="1626417"/>
            </a:xfrm>
            <a:prstGeom prst="rect">
              <a:avLst/>
            </a:prstGeom>
          </p:spPr>
        </p:pic>
        <p:pic>
          <p:nvPicPr>
            <p:cNvPr id="307" name="Attēls 306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79488" t="62121" b="4172"/>
            <a:stretch/>
          </p:blipFill>
          <p:spPr>
            <a:xfrm>
              <a:off x="3419979" y="1754901"/>
              <a:ext cx="344158" cy="395629"/>
            </a:xfrm>
            <a:prstGeom prst="rect">
              <a:avLst/>
            </a:prstGeom>
          </p:spPr>
        </p:pic>
        <p:pic>
          <p:nvPicPr>
            <p:cNvPr id="308" name="Attēls 307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954" t="75564" r="17340" b="3414"/>
            <a:stretch/>
          </p:blipFill>
          <p:spPr>
            <a:xfrm>
              <a:off x="2471744" y="1775355"/>
              <a:ext cx="341908" cy="341909"/>
            </a:xfrm>
            <a:prstGeom prst="rect">
              <a:avLst/>
            </a:prstGeom>
          </p:spPr>
        </p:pic>
        <p:pic>
          <p:nvPicPr>
            <p:cNvPr id="309" name="Attēls 308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50000" t="83973" r="32353"/>
            <a:stretch/>
          </p:blipFill>
          <p:spPr>
            <a:xfrm>
              <a:off x="2061455" y="1912118"/>
              <a:ext cx="410289" cy="260673"/>
            </a:xfrm>
            <a:prstGeom prst="rect">
              <a:avLst/>
            </a:prstGeom>
          </p:spPr>
        </p:pic>
        <p:pic>
          <p:nvPicPr>
            <p:cNvPr id="310" name="Attēls 309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23768" t="83973" r="58585"/>
            <a:stretch/>
          </p:blipFill>
          <p:spPr>
            <a:xfrm>
              <a:off x="2858226" y="1850765"/>
              <a:ext cx="410289" cy="260673"/>
            </a:xfrm>
            <a:prstGeom prst="rect">
              <a:avLst/>
            </a:prstGeom>
          </p:spPr>
        </p:pic>
        <p:pic>
          <p:nvPicPr>
            <p:cNvPr id="311" name="Attēls 310"/>
            <p:cNvPicPr>
              <a:picLocks noChangeAspect="1"/>
            </p:cNvPicPr>
            <p:nvPr/>
          </p:nvPicPr>
          <p:blipFill rotWithShape="1">
            <a:blip r:embed="rId5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67882" t="1" r="23294" b="87503"/>
            <a:stretch/>
          </p:blipFill>
          <p:spPr>
            <a:xfrm>
              <a:off x="3034346" y="1941607"/>
              <a:ext cx="205145" cy="203256"/>
            </a:xfrm>
            <a:prstGeom prst="rect">
              <a:avLst/>
            </a:prstGeom>
          </p:spPr>
        </p:pic>
        <p:grpSp>
          <p:nvGrpSpPr>
            <p:cNvPr id="312" name="311. grupa"/>
            <p:cNvGrpSpPr>
              <a:grpSpLocks/>
            </p:cNvGrpSpPr>
            <p:nvPr/>
          </p:nvGrpSpPr>
          <p:grpSpPr bwMode="auto">
            <a:xfrm>
              <a:off x="891857" y="1524954"/>
              <a:ext cx="1243292" cy="651621"/>
              <a:chOff x="110530105" y="111918927"/>
              <a:chExt cx="3028950" cy="1587555"/>
            </a:xfrm>
          </p:grpSpPr>
          <p:pic>
            <p:nvPicPr>
              <p:cNvPr id="313" name="Attēls 4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530355" y="112719027"/>
                <a:ext cx="1028700" cy="7097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4" name="Attēls 5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0530105" y="112233252"/>
                <a:ext cx="1360845" cy="90157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5" name="Attēls 6"/>
              <p:cNvPicPr>
                <a:picLocks noChangeAspect="1" noChangeArrowheads="1"/>
              </p:cNvPicPr>
              <p:nvPr/>
            </p:nvPicPr>
            <p:blipFill>
              <a:blip r:embed="rId8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930280" y="112204677"/>
                <a:ext cx="1022574" cy="122026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6" name="Attēls 7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2330330" y="112433277"/>
                <a:ext cx="808123" cy="104265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  <p:pic>
            <p:nvPicPr>
              <p:cNvPr id="317" name="Attēls 8"/>
              <p:cNvPicPr>
                <a:picLocks noChangeAspect="1" noChangeArrowheads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11073030" y="111918927"/>
                <a:ext cx="1385728" cy="1587555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in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FCBAC0"/>
                      </a:outerShdw>
                    </a:effectLst>
                  </a14:hiddenEffects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052033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iming>
    <p:tnLst>
      <p:par>
        <p:cTn id="1" dur="indefinite" restart="never" nodeType="tmRoot"/>
      </p:par>
    </p:tnLst>
  </p:timing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2" pos="2448" userDrawn="1">
          <p15:clr>
            <a:srgbClr val="A4A3A4"/>
          </p15:clr>
        </p15:guide>
        <p15:guide id="3" pos="432" userDrawn="1">
          <p15:clr>
            <a:srgbClr val="A4A3A4"/>
          </p15:clr>
        </p15:guide>
        <p15:guide id="4" pos="4464" userDrawn="1">
          <p15:clr>
            <a:srgbClr val="A4A3A4"/>
          </p15:clr>
        </p15:guide>
        <p15:guide id="5" orient="horz" pos="288" userDrawn="1">
          <p15:clr>
            <a:srgbClr val="A4A3A4"/>
          </p15:clr>
        </p15:guide>
        <p15:guide id="6" orient="horz" pos="1440" userDrawn="1">
          <p15:clr>
            <a:srgbClr val="A4A3A4"/>
          </p15:clr>
        </p15:guide>
        <p15:guide id="7" orient="horz" pos="2592" userDrawn="1">
          <p15:clr>
            <a:srgbClr val="A4A3A4"/>
          </p15:clr>
        </p15:guide>
        <p15:guide id="8" orient="horz" pos="3744" userDrawn="1">
          <p15:clr>
            <a:srgbClr val="A4A3A4"/>
          </p15:clr>
        </p15:guide>
        <p15:guide id="9" orient="horz" pos="4896" userDrawn="1">
          <p15:clr>
            <a:srgbClr val="A4A3A4"/>
          </p15:clr>
        </p15:guide>
        <p15:guide id="10" orient="horz" pos="6048" userDrawn="1">
          <p15:clr>
            <a:srgbClr val="A4A3A4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Teksta vietturis 148"/>
          <p:cNvSpPr>
            <a:spLocks noGrp="1"/>
          </p:cNvSpPr>
          <p:nvPr>
            <p:ph type="body" sz="quarter" idx="88"/>
          </p:nvPr>
        </p:nvSpPr>
        <p:spPr/>
        <p:txBody>
          <a:bodyPr rtlCol="0"/>
          <a:lstStyle/>
          <a:p>
            <a:pPr rtl="0"/>
            <a:r>
              <a:rPr lang="lv-LV" dirty="0" smtClean="0"/>
              <a:t>Everita Zirne</a:t>
            </a:r>
            <a:endParaRPr lang="lv-LV" dirty="0"/>
          </a:p>
        </p:txBody>
      </p:sp>
      <p:sp>
        <p:nvSpPr>
          <p:cNvPr id="150" name="Teksta vietturis 149"/>
          <p:cNvSpPr>
            <a:spLocks noGrp="1"/>
          </p:cNvSpPr>
          <p:nvPr>
            <p:ph type="body" sz="quarter" idx="89"/>
          </p:nvPr>
        </p:nvSpPr>
        <p:spPr/>
        <p:txBody>
          <a:bodyPr rtlCol="0">
            <a:normAutofit fontScale="92500"/>
          </a:bodyPr>
          <a:lstStyle/>
          <a:p>
            <a:pPr rtl="0"/>
            <a:r>
              <a:rPr lang="lv-LV" dirty="0" smtClean="0"/>
              <a:t>Atmiņu albumu izgatavotāja un rokdarbniece</a:t>
            </a:r>
            <a:endParaRPr lang="lv-LV" dirty="0"/>
          </a:p>
        </p:txBody>
      </p:sp>
      <p:sp>
        <p:nvSpPr>
          <p:cNvPr id="151" name="Teksta vietturis 150"/>
          <p:cNvSpPr>
            <a:spLocks noGrp="1"/>
          </p:cNvSpPr>
          <p:nvPr>
            <p:ph type="body" sz="quarter" idx="90"/>
          </p:nvPr>
        </p:nvSpPr>
        <p:spPr/>
        <p:txBody>
          <a:bodyPr rtlCol="0"/>
          <a:lstStyle/>
          <a:p>
            <a:pPr rtl="0"/>
            <a:r>
              <a:rPr lang="lv-LV" dirty="0" smtClean="0"/>
              <a:t>mob. tālr.: +371 60 123 456</a:t>
            </a:r>
            <a:endParaRPr lang="lv-LV" dirty="0"/>
          </a:p>
        </p:txBody>
      </p:sp>
      <p:sp>
        <p:nvSpPr>
          <p:cNvPr id="152" name="Teksta vietturis 151"/>
          <p:cNvSpPr>
            <a:spLocks noGrp="1"/>
          </p:cNvSpPr>
          <p:nvPr>
            <p:ph type="body" sz="quarter" idx="91"/>
          </p:nvPr>
        </p:nvSpPr>
        <p:spPr/>
        <p:txBody>
          <a:bodyPr rtlCol="0"/>
          <a:lstStyle/>
          <a:p>
            <a:pPr rtl="0"/>
            <a:r>
              <a:rPr lang="lv-LV" dirty="0" smtClean="0"/>
              <a:t>tālr. mājās: +371 67 654 321</a:t>
            </a:r>
            <a:endParaRPr lang="lv-LV" dirty="0"/>
          </a:p>
        </p:txBody>
      </p:sp>
      <p:sp>
        <p:nvSpPr>
          <p:cNvPr id="153" name="Teksta vietturis 152"/>
          <p:cNvSpPr>
            <a:spLocks noGrp="1"/>
          </p:cNvSpPr>
          <p:nvPr>
            <p:ph type="body" sz="quarter" idx="92"/>
          </p:nvPr>
        </p:nvSpPr>
        <p:spPr/>
        <p:txBody>
          <a:bodyPr rtlCol="0"/>
          <a:lstStyle/>
          <a:p>
            <a:pPr rtl="0"/>
            <a:r>
              <a:rPr lang="lv-LV" dirty="0" smtClean="0"/>
              <a:t>evzi@example.com</a:t>
            </a:r>
            <a:endParaRPr lang="lv-LV" dirty="0"/>
          </a:p>
        </p:txBody>
      </p:sp>
      <p:sp>
        <p:nvSpPr>
          <p:cNvPr id="154" name="Teksta vietturis 153"/>
          <p:cNvSpPr>
            <a:spLocks noGrp="1"/>
          </p:cNvSpPr>
          <p:nvPr>
            <p:ph type="body" sz="quarter" idx="93"/>
          </p:nvPr>
        </p:nvSpPr>
        <p:spPr/>
        <p:txBody>
          <a:bodyPr rtlCol="0"/>
          <a:lstStyle/>
          <a:p>
            <a:pPr rtl="0"/>
            <a:r>
              <a:rPr lang="lv-LV" dirty="0" smtClean="0"/>
              <a:t>@</a:t>
            </a:r>
            <a:r>
              <a:rPr lang="lv-LV" dirty="0" err="1" smtClean="0"/>
              <a:t>evziexamplecom</a:t>
            </a:r>
            <a:endParaRPr lang="lv-LV" dirty="0"/>
          </a:p>
        </p:txBody>
      </p:sp>
      <p:sp>
        <p:nvSpPr>
          <p:cNvPr id="155" name="Teksta vietturis 154"/>
          <p:cNvSpPr>
            <a:spLocks noGrp="1"/>
          </p:cNvSpPr>
          <p:nvPr>
            <p:ph type="body" sz="quarter" idx="94"/>
          </p:nvPr>
        </p:nvSpPr>
        <p:spPr/>
        <p:txBody>
          <a:bodyPr rtlCol="0"/>
          <a:lstStyle/>
          <a:p>
            <a:pPr rtl="0"/>
            <a:r>
              <a:rPr lang="lv-LV" dirty="0" smtClean="0"/>
              <a:t>www.example.com/evzi/emuars</a:t>
            </a:r>
            <a:endParaRPr lang="lv-LV" dirty="0"/>
          </a:p>
        </p:txBody>
      </p:sp>
      <p:sp>
        <p:nvSpPr>
          <p:cNvPr id="325" name="Teksta vietturis 324"/>
          <p:cNvSpPr>
            <a:spLocks noGrp="1"/>
          </p:cNvSpPr>
          <p:nvPr>
            <p:ph type="body" sz="quarter" idx="8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26" name="Teksta vietturis 325"/>
          <p:cNvSpPr>
            <a:spLocks noGrp="1"/>
          </p:cNvSpPr>
          <p:nvPr>
            <p:ph type="body" sz="quarter" idx="8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27" name="Teksta vietturis 326"/>
          <p:cNvSpPr>
            <a:spLocks noGrp="1"/>
          </p:cNvSpPr>
          <p:nvPr>
            <p:ph type="body" sz="quarter" idx="8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28" name="Teksta vietturis 327"/>
          <p:cNvSpPr>
            <a:spLocks noGrp="1"/>
          </p:cNvSpPr>
          <p:nvPr>
            <p:ph type="body" sz="quarter" idx="8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29" name="Teksta vietturis 328"/>
          <p:cNvSpPr>
            <a:spLocks noGrp="1"/>
          </p:cNvSpPr>
          <p:nvPr>
            <p:ph type="body" sz="quarter" idx="8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30" name="Teksta vietturis 329"/>
          <p:cNvSpPr>
            <a:spLocks noGrp="1"/>
          </p:cNvSpPr>
          <p:nvPr>
            <p:ph type="body" sz="quarter" idx="8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31" name="Teksta vietturis 330"/>
          <p:cNvSpPr>
            <a:spLocks noGrp="1"/>
          </p:cNvSpPr>
          <p:nvPr>
            <p:ph type="body" sz="quarter" idx="8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18" name="Teksta vietturis 317"/>
          <p:cNvSpPr>
            <a:spLocks noGrp="1"/>
          </p:cNvSpPr>
          <p:nvPr>
            <p:ph type="body" sz="quarter" idx="7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19" name="Teksta vietturis 318"/>
          <p:cNvSpPr>
            <a:spLocks noGrp="1"/>
          </p:cNvSpPr>
          <p:nvPr>
            <p:ph type="body" sz="quarter" idx="7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20" name="Teksta vietturis 319"/>
          <p:cNvSpPr>
            <a:spLocks noGrp="1"/>
          </p:cNvSpPr>
          <p:nvPr>
            <p:ph type="body" sz="quarter" idx="7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21" name="Teksta vietturis 320"/>
          <p:cNvSpPr>
            <a:spLocks noGrp="1"/>
          </p:cNvSpPr>
          <p:nvPr>
            <p:ph type="body" sz="quarter" idx="7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22" name="Teksta vietturis 321"/>
          <p:cNvSpPr>
            <a:spLocks noGrp="1"/>
          </p:cNvSpPr>
          <p:nvPr>
            <p:ph type="body" sz="quarter" idx="7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23" name="Teksta vietturis 322"/>
          <p:cNvSpPr>
            <a:spLocks noGrp="1"/>
          </p:cNvSpPr>
          <p:nvPr>
            <p:ph type="body" sz="quarter" idx="7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24" name="Teksta vietturis 323"/>
          <p:cNvSpPr>
            <a:spLocks noGrp="1"/>
          </p:cNvSpPr>
          <p:nvPr>
            <p:ph type="body" sz="quarter" idx="8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11" name="Teksta vietturis 310"/>
          <p:cNvSpPr>
            <a:spLocks noGrp="1"/>
          </p:cNvSpPr>
          <p:nvPr>
            <p:ph type="body" sz="quarter" idx="2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13" name="Teksta vietturis 312"/>
          <p:cNvSpPr>
            <a:spLocks noGrp="1"/>
          </p:cNvSpPr>
          <p:nvPr>
            <p:ph type="body" sz="quarter" idx="3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12" name="Teksta vietturis 311"/>
          <p:cNvSpPr>
            <a:spLocks noGrp="1"/>
          </p:cNvSpPr>
          <p:nvPr>
            <p:ph type="body" sz="quarter" idx="2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14" name="Teksta vietturis 313"/>
          <p:cNvSpPr>
            <a:spLocks noGrp="1"/>
          </p:cNvSpPr>
          <p:nvPr>
            <p:ph type="body" sz="quarter" idx="7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15" name="Teksta vietturis 314"/>
          <p:cNvSpPr>
            <a:spLocks noGrp="1"/>
          </p:cNvSpPr>
          <p:nvPr>
            <p:ph type="body" sz="quarter" idx="7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16" name="Teksta vietturis 315"/>
          <p:cNvSpPr>
            <a:spLocks noGrp="1"/>
          </p:cNvSpPr>
          <p:nvPr>
            <p:ph type="body" sz="quarter" idx="7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17" name="Teksta vietturis 316"/>
          <p:cNvSpPr>
            <a:spLocks noGrp="1"/>
          </p:cNvSpPr>
          <p:nvPr>
            <p:ph type="body" sz="quarter" idx="7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39" name="Teksta vietturis 338"/>
          <p:cNvSpPr>
            <a:spLocks noGrp="1"/>
          </p:cNvSpPr>
          <p:nvPr>
            <p:ph type="body" sz="quarter" idx="10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40" name="Teksta vietturis 339"/>
          <p:cNvSpPr>
            <a:spLocks noGrp="1"/>
          </p:cNvSpPr>
          <p:nvPr>
            <p:ph type="body" sz="quarter" idx="10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41" name="Teksta vietturis 340"/>
          <p:cNvSpPr>
            <a:spLocks noGrp="1"/>
          </p:cNvSpPr>
          <p:nvPr>
            <p:ph type="body" sz="quarter" idx="10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42" name="Teksta vietturis 341"/>
          <p:cNvSpPr>
            <a:spLocks noGrp="1"/>
          </p:cNvSpPr>
          <p:nvPr>
            <p:ph type="body" sz="quarter" idx="10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43" name="Teksta vietturis 342"/>
          <p:cNvSpPr>
            <a:spLocks noGrp="1"/>
          </p:cNvSpPr>
          <p:nvPr>
            <p:ph type="body" sz="quarter" idx="10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44" name="Teksta vietturis 343"/>
          <p:cNvSpPr>
            <a:spLocks noGrp="1"/>
          </p:cNvSpPr>
          <p:nvPr>
            <p:ph type="body" sz="quarter" idx="10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45" name="Teksta vietturis 344"/>
          <p:cNvSpPr>
            <a:spLocks noGrp="1"/>
          </p:cNvSpPr>
          <p:nvPr>
            <p:ph type="body" sz="quarter" idx="10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32" name="Teksta vietturis 331"/>
          <p:cNvSpPr>
            <a:spLocks noGrp="1"/>
          </p:cNvSpPr>
          <p:nvPr>
            <p:ph type="body" sz="quarter" idx="9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33" name="Teksta vietturis 332"/>
          <p:cNvSpPr>
            <a:spLocks noGrp="1"/>
          </p:cNvSpPr>
          <p:nvPr>
            <p:ph type="body" sz="quarter" idx="9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34" name="Teksta vietturis 333"/>
          <p:cNvSpPr>
            <a:spLocks noGrp="1"/>
          </p:cNvSpPr>
          <p:nvPr>
            <p:ph type="body" sz="quarter" idx="9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35" name="Teksta vietturis 334"/>
          <p:cNvSpPr>
            <a:spLocks noGrp="1"/>
          </p:cNvSpPr>
          <p:nvPr>
            <p:ph type="body" sz="quarter" idx="9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36" name="Teksta vietturis 335"/>
          <p:cNvSpPr>
            <a:spLocks noGrp="1"/>
          </p:cNvSpPr>
          <p:nvPr>
            <p:ph type="body" sz="quarter" idx="9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37" name="Teksta vietturis 336"/>
          <p:cNvSpPr>
            <a:spLocks noGrp="1"/>
          </p:cNvSpPr>
          <p:nvPr>
            <p:ph type="body" sz="quarter" idx="10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38" name="Teksta vietturis 337"/>
          <p:cNvSpPr>
            <a:spLocks noGrp="1"/>
          </p:cNvSpPr>
          <p:nvPr>
            <p:ph type="body" sz="quarter" idx="10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53" name="Teksta vietturis 352"/>
          <p:cNvSpPr>
            <a:spLocks noGrp="1"/>
          </p:cNvSpPr>
          <p:nvPr>
            <p:ph type="body" sz="quarter" idx="11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54" name="Teksta vietturis 353"/>
          <p:cNvSpPr>
            <a:spLocks noGrp="1"/>
          </p:cNvSpPr>
          <p:nvPr>
            <p:ph type="body" sz="quarter" idx="11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55" name="Teksta vietturis 354"/>
          <p:cNvSpPr>
            <a:spLocks noGrp="1"/>
          </p:cNvSpPr>
          <p:nvPr>
            <p:ph type="body" sz="quarter" idx="11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56" name="Teksta vietturis 355"/>
          <p:cNvSpPr>
            <a:spLocks noGrp="1"/>
          </p:cNvSpPr>
          <p:nvPr>
            <p:ph type="body" sz="quarter" idx="11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57" name="Teksta vietturis 356"/>
          <p:cNvSpPr>
            <a:spLocks noGrp="1"/>
          </p:cNvSpPr>
          <p:nvPr>
            <p:ph type="body" sz="quarter" idx="12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58" name="Teksta vietturis 357"/>
          <p:cNvSpPr>
            <a:spLocks noGrp="1"/>
          </p:cNvSpPr>
          <p:nvPr>
            <p:ph type="body" sz="quarter" idx="12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59" name="Teksta vietturis 358"/>
          <p:cNvSpPr>
            <a:spLocks noGrp="1"/>
          </p:cNvSpPr>
          <p:nvPr>
            <p:ph type="body" sz="quarter" idx="12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46" name="Teksta vietturis 345"/>
          <p:cNvSpPr>
            <a:spLocks noGrp="1"/>
          </p:cNvSpPr>
          <p:nvPr>
            <p:ph type="body" sz="quarter" idx="10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47" name="Teksta vietturis 346"/>
          <p:cNvSpPr>
            <a:spLocks noGrp="1"/>
          </p:cNvSpPr>
          <p:nvPr>
            <p:ph type="body" sz="quarter" idx="11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48" name="Teksta vietturis 347"/>
          <p:cNvSpPr>
            <a:spLocks noGrp="1"/>
          </p:cNvSpPr>
          <p:nvPr>
            <p:ph type="body" sz="quarter" idx="11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49" name="Teksta vietturis 348"/>
          <p:cNvSpPr>
            <a:spLocks noGrp="1"/>
          </p:cNvSpPr>
          <p:nvPr>
            <p:ph type="body" sz="quarter" idx="11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50" name="Teksta vietturis 349"/>
          <p:cNvSpPr>
            <a:spLocks noGrp="1"/>
          </p:cNvSpPr>
          <p:nvPr>
            <p:ph type="body" sz="quarter" idx="11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51" name="Teksta vietturis 350"/>
          <p:cNvSpPr>
            <a:spLocks noGrp="1"/>
          </p:cNvSpPr>
          <p:nvPr>
            <p:ph type="body" sz="quarter" idx="11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52" name="Teksta vietturis 351"/>
          <p:cNvSpPr>
            <a:spLocks noGrp="1"/>
          </p:cNvSpPr>
          <p:nvPr>
            <p:ph type="body" sz="quarter" idx="11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67" name="Teksta vietturis 366"/>
          <p:cNvSpPr>
            <a:spLocks noGrp="1"/>
          </p:cNvSpPr>
          <p:nvPr>
            <p:ph type="body" sz="quarter" idx="130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68" name="Teksta vietturis 367"/>
          <p:cNvSpPr>
            <a:spLocks noGrp="1"/>
          </p:cNvSpPr>
          <p:nvPr>
            <p:ph type="body" sz="quarter" idx="131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69" name="Teksta vietturis 368"/>
          <p:cNvSpPr>
            <a:spLocks noGrp="1"/>
          </p:cNvSpPr>
          <p:nvPr>
            <p:ph type="body" sz="quarter" idx="132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70" name="Teksta vietturis 369"/>
          <p:cNvSpPr>
            <a:spLocks noGrp="1"/>
          </p:cNvSpPr>
          <p:nvPr>
            <p:ph type="body" sz="quarter" idx="13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71" name="Teksta vietturis 370"/>
          <p:cNvSpPr>
            <a:spLocks noGrp="1"/>
          </p:cNvSpPr>
          <p:nvPr>
            <p:ph type="body" sz="quarter" idx="13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72" name="Teksta vietturis 371"/>
          <p:cNvSpPr>
            <a:spLocks noGrp="1"/>
          </p:cNvSpPr>
          <p:nvPr>
            <p:ph type="body" sz="quarter" idx="13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73" name="Teksta vietturis 372"/>
          <p:cNvSpPr>
            <a:spLocks noGrp="1"/>
          </p:cNvSpPr>
          <p:nvPr>
            <p:ph type="body" sz="quarter" idx="13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60" name="Teksta vietturis 359"/>
          <p:cNvSpPr>
            <a:spLocks noGrp="1"/>
          </p:cNvSpPr>
          <p:nvPr>
            <p:ph type="body" sz="quarter" idx="123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61" name="Teksta vietturis 360"/>
          <p:cNvSpPr>
            <a:spLocks noGrp="1"/>
          </p:cNvSpPr>
          <p:nvPr>
            <p:ph type="body" sz="quarter" idx="124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62" name="Teksta vietturis 361"/>
          <p:cNvSpPr>
            <a:spLocks noGrp="1"/>
          </p:cNvSpPr>
          <p:nvPr>
            <p:ph type="body" sz="quarter" idx="125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63" name="Teksta vietturis 362"/>
          <p:cNvSpPr>
            <a:spLocks noGrp="1"/>
          </p:cNvSpPr>
          <p:nvPr>
            <p:ph type="body" sz="quarter" idx="126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64" name="Teksta vietturis 363"/>
          <p:cNvSpPr>
            <a:spLocks noGrp="1"/>
          </p:cNvSpPr>
          <p:nvPr>
            <p:ph type="body" sz="quarter" idx="127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65" name="Teksta vietturis 364"/>
          <p:cNvSpPr>
            <a:spLocks noGrp="1"/>
          </p:cNvSpPr>
          <p:nvPr>
            <p:ph type="body" sz="quarter" idx="128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  <p:sp>
        <p:nvSpPr>
          <p:cNvPr id="366" name="Teksta vietturis 365"/>
          <p:cNvSpPr>
            <a:spLocks noGrp="1"/>
          </p:cNvSpPr>
          <p:nvPr>
            <p:ph type="body" sz="quarter" idx="129"/>
          </p:nvPr>
        </p:nvSpPr>
        <p:spPr/>
        <p:txBody>
          <a:bodyPr rtlCol="0"/>
          <a:lstStyle/>
          <a:p>
            <a:pPr rtl="0"/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1465355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zītkartes ar mārītēm, līdzinājums pa kreisi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 anchor="ctr">
        <a:spAutoFit/>
      </a:bodyPr>
      <a:lstStyle>
        <a:defPPr>
          <a:lnSpc>
            <a:spcPct val="90000"/>
          </a:lnSpc>
          <a:defRPr dirty="0" err="1" smtClean="0">
            <a:effectLst>
              <a:outerShdw blurRad="38100" algn="ctr" rotWithShape="0">
                <a:prstClr val="black">
                  <a:alpha val="40000"/>
                </a:prstClr>
              </a:outerShdw>
            </a:effectLst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Business_Cards_Blossom.potx" id="{986302A7-2254-4F14-A866-DB6814BDBF76}" vid="{9A034F27-AE07-4828-9EFC-A86FAD437F35}"/>
    </a:ext>
  </a:extLst>
</a:theme>
</file>

<file path=ppt/theme/theme2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ladybug">
      <a:dk1>
        <a:srgbClr val="171717"/>
      </a:dk1>
      <a:lt1>
        <a:sysClr val="window" lastClr="FFFFFF"/>
      </a:lt1>
      <a:dk2>
        <a:srgbClr val="6B6B6C"/>
      </a:dk2>
      <a:lt2>
        <a:srgbClr val="E6E6E6"/>
      </a:lt2>
      <a:accent1>
        <a:srgbClr val="C7192E"/>
      </a:accent1>
      <a:accent2>
        <a:srgbClr val="FF9999"/>
      </a:accent2>
      <a:accent3>
        <a:srgbClr val="75D362"/>
      </a:accent3>
      <a:accent4>
        <a:srgbClr val="A8E580"/>
      </a:accent4>
      <a:accent5>
        <a:srgbClr val="79267D"/>
      </a:accent5>
      <a:accent6>
        <a:srgbClr val="56A3A3"/>
      </a:accent6>
      <a:hlink>
        <a:srgbClr val="79267D"/>
      </a:hlink>
      <a:folHlink>
        <a:srgbClr val="A6A6A6"/>
      </a:folHlink>
    </a:clrScheme>
    <a:fontScheme name="Candara-Calibri Light">
      <a:majorFont>
        <a:latin typeface="Candara"/>
        <a:ea typeface=""/>
        <a:cs typeface=""/>
      </a:majorFont>
      <a:minorFont>
        <a:latin typeface="Calibri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7A2C5C2-251D-4097-9340-6254E26FB42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2ECA5EA-6BFB-4570-94A4-A525B83CFD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C72CD0E-43BF-4E75-86D7-ACF9AC2E830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62</Words>
  <Application>Microsoft Office PowerPoint</Application>
  <PresentationFormat>Pielāgots</PresentationFormat>
  <Paragraphs>11</Paragraphs>
  <Slides>1</Slides>
  <Notes>1</Notes>
  <HiddenSlides>0</HiddenSlides>
  <MMClips>0</MMClips>
  <ScaleCrop>false</ScaleCrop>
  <HeadingPairs>
    <vt:vector size="6" baseType="variant">
      <vt:variant>
        <vt:lpstr>Lietotie fonti</vt:lpstr>
      </vt:variant>
      <vt:variant>
        <vt:i4>3</vt:i4>
      </vt:variant>
      <vt:variant>
        <vt:lpstr>Dizains</vt:lpstr>
      </vt:variant>
      <vt:variant>
        <vt:i4>1</vt:i4>
      </vt:variant>
      <vt:variant>
        <vt:lpstr>Slaidu virsraksti</vt:lpstr>
      </vt:variant>
      <vt:variant>
        <vt:i4>1</vt:i4>
      </vt:variant>
    </vt:vector>
  </HeadingPairs>
  <TitlesOfParts>
    <vt:vector size="5" baseType="lpstr">
      <vt:lpstr>Arial</vt:lpstr>
      <vt:lpstr>Calibri Light</vt:lpstr>
      <vt:lpstr>Candara</vt:lpstr>
      <vt:lpstr>Vizītkartes ar mārītēm, līdzinājums pa kreisi</vt:lpstr>
      <vt:lpstr>PowerPoint prezentācija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dcterms:created xsi:type="dcterms:W3CDTF">2013-07-31T14:25:52Z</dcterms:created>
  <dcterms:modified xsi:type="dcterms:W3CDTF">2013-12-18T09:21:16Z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