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7772400" cy="10058400"/>
  <p:notesSz cx="6858000" cy="9144000"/>
  <p:defaultTextStyle>
    <a:defPPr rtl="0">
      <a:defRPr lang="lv-LV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6187" autoAdjust="0"/>
  </p:normalViewPr>
  <p:slideViewPr>
    <p:cSldViewPr>
      <p:cViewPr varScale="1">
        <p:scale>
          <a:sx n="91" d="100"/>
          <a:sy n="91" d="100"/>
        </p:scale>
        <p:origin x="189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6E0CB64-E96B-4BDD-A977-26B41532A884}" type="datetime1">
              <a:rPr lang="lv-LV" smtClean="0"/>
              <a:t>2013.12.18.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30F54C1B-C80E-4DCA-88EB-3B73A80BF7AA}" type="datetime1">
              <a:rPr lang="lv-LV" smtClean="0"/>
              <a:pPr/>
              <a:t>2013.12.18.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noProof="0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lv-LV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3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94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1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888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1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34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82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926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37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691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54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" dirty="0"/>
              <a:t>Pielāgojiet šo reklāmkarogu, ievietojot savu vēstījumu! Atlasiet burtu un ievadiet savu tekstu. Izmantojiet vienu rakstzīmi katrā slaidā.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isnstūris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10" name="Brīvforma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v-LV" noProof="0" dirty="0">
              <a:ln>
                <a:noFill/>
              </a:ln>
            </a:endParaRPr>
          </a:p>
        </p:txBody>
      </p:sp>
      <p:sp>
        <p:nvSpPr>
          <p:cNvPr id="2" name="Virsraksts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6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v-LV" noProof="0" dirty="0" smtClean="0"/>
              <a:t>/x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isnstūris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5" name="Taisnstūris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v-LV" noProof="0" dirty="0"/>
          </a:p>
        </p:txBody>
      </p:sp>
      <p:sp>
        <p:nvSpPr>
          <p:cNvPr id="2" name="Virsraksts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6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v-LV" noProof="0" dirty="0" smtClean="0"/>
              <a:t>/x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isnstūris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12" name="Brīvforma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v-LV" noProof="0" dirty="0"/>
          </a:p>
        </p:txBody>
      </p:sp>
      <p:sp>
        <p:nvSpPr>
          <p:cNvPr id="2" name="Virsraksts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6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v-LV" noProof="0" dirty="0" smtClean="0"/>
              <a:t>/x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isnstūris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5" name="Brīvforma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v-LV" noProof="0" dirty="0"/>
          </a:p>
        </p:txBody>
      </p:sp>
      <p:sp>
        <p:nvSpPr>
          <p:cNvPr id="2" name="Virsraksts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6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v-LV" noProof="0" dirty="0" smtClean="0"/>
              <a:t>/x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isnstūris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10" name="Brīvforma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v-LV" noProof="0" dirty="0">
              <a:ln>
                <a:noFill/>
              </a:ln>
            </a:endParaRPr>
          </a:p>
        </p:txBody>
      </p:sp>
      <p:sp>
        <p:nvSpPr>
          <p:cNvPr id="2" name="Virsraksts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6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v-LV" noProof="0" dirty="0" smtClean="0"/>
              <a:t>/x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isnstūris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 dirty="0"/>
          </a:p>
        </p:txBody>
      </p:sp>
      <p:sp>
        <p:nvSpPr>
          <p:cNvPr id="5" name="Taisnstūris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lv-LV" noProof="0" dirty="0"/>
          </a:p>
        </p:txBody>
      </p:sp>
      <p:sp>
        <p:nvSpPr>
          <p:cNvPr id="2" name="Virsraksts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6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lv-LV" noProof="0" dirty="0" smtClean="0"/>
              <a:t>/x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CDD49-A7D3-47A1-A547-A32B298E4ACE}" type="datetime1">
              <a:rPr lang="lv-LV" smtClean="0"/>
              <a:pPr/>
              <a:t>2013.12.18.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lv-LV" dirty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37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lv-LV" dirty="0"/>
              <a:t>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64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87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89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7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63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12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82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lv-LV" dirty="0"/>
              <a:t>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21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lv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lv-LV" dirty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lv-LV" dirty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ZIMŠANAS DIENAS REKLĀMKAROGS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598</Words>
  <Application>Microsoft Office PowerPoint</Application>
  <PresentationFormat>Pielāgots</PresentationFormat>
  <Paragraphs>78</Paragraphs>
  <Slides>26</Slides>
  <Notes>26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26</vt:i4>
      </vt:variant>
    </vt:vector>
  </HeadingPairs>
  <TitlesOfParts>
    <vt:vector size="29" baseType="lpstr">
      <vt:lpstr>Arial</vt:lpstr>
      <vt:lpstr>Arial Black</vt:lpstr>
      <vt:lpstr>DZIMŠANAS DIENAS REKLĀMKAROGS</vt:lpstr>
      <vt:lpstr>D</vt:lpstr>
      <vt:lpstr>a</vt:lpstr>
      <vt:lpstr>U</vt:lpstr>
      <vt:lpstr>D</vt:lpstr>
      <vt:lpstr>Z</vt:lpstr>
      <vt:lpstr>L</vt:lpstr>
      <vt:lpstr>A</vt:lpstr>
      <vt:lpstr>I</vt:lpstr>
      <vt:lpstr>M</vt:lpstr>
      <vt:lpstr>E</vt:lpstr>
      <vt:lpstr>S</vt:lpstr>
      <vt:lpstr>D</vt:lpstr>
      <vt:lpstr>Z</vt:lpstr>
      <vt:lpstr>I</vt:lpstr>
      <vt:lpstr>M</vt:lpstr>
      <vt:lpstr>Š</vt:lpstr>
      <vt:lpstr>A</vt:lpstr>
      <vt:lpstr>N</vt:lpstr>
      <vt:lpstr>A</vt:lpstr>
      <vt:lpstr>S</vt:lpstr>
      <vt:lpstr>D</vt:lpstr>
      <vt:lpstr>I</vt:lpstr>
      <vt:lpstr>E</vt:lpstr>
      <vt:lpstr>N</vt:lpstr>
      <vt:lpstr>Ā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2013-07-31T02:03:14Z</dcterms:created>
  <dcterms:modified xsi:type="dcterms:W3CDTF">2013-12-18T09:04:28Z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